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</p:sldIdLst>
  <p:sldSz cy="5143500" cx="9144000"/>
  <p:notesSz cx="6858000" cy="9144000"/>
  <p:embeddedFontLst>
    <p:embeddedFont>
      <p:font typeface="Advent Pro Medium"/>
      <p:regular r:id="rId38"/>
      <p:bold r:id="rId39"/>
      <p:italic r:id="rId40"/>
      <p:boldItalic r:id="rId41"/>
    </p:embeddedFont>
    <p:embeddedFont>
      <p:font typeface="Orbitron"/>
      <p:regular r:id="rId42"/>
      <p:bold r:id="rId43"/>
    </p:embeddedFont>
    <p:embeddedFont>
      <p:font typeface="Orbitron ExtraBold"/>
      <p:bold r:id="rId44"/>
    </p:embeddedFont>
    <p:embeddedFont>
      <p:font typeface="Advent Pr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dventProMedium-italic.fntdata"/><Relationship Id="rId20" Type="http://schemas.openxmlformats.org/officeDocument/2006/relationships/slide" Target="slides/slide16.xml"/><Relationship Id="rId42" Type="http://schemas.openxmlformats.org/officeDocument/2006/relationships/font" Target="fonts/Orbitron-regular.fntdata"/><Relationship Id="rId41" Type="http://schemas.openxmlformats.org/officeDocument/2006/relationships/font" Target="fonts/AdventProMedium-boldItalic.fntdata"/><Relationship Id="rId22" Type="http://schemas.openxmlformats.org/officeDocument/2006/relationships/slide" Target="slides/slide18.xml"/><Relationship Id="rId44" Type="http://schemas.openxmlformats.org/officeDocument/2006/relationships/font" Target="fonts/OrbitronExtraBold-bold.fntdata"/><Relationship Id="rId21" Type="http://schemas.openxmlformats.org/officeDocument/2006/relationships/slide" Target="slides/slide17.xml"/><Relationship Id="rId43" Type="http://schemas.openxmlformats.org/officeDocument/2006/relationships/font" Target="fonts/Orbitron-bold.fntdata"/><Relationship Id="rId24" Type="http://schemas.openxmlformats.org/officeDocument/2006/relationships/slide" Target="slides/slide20.xml"/><Relationship Id="rId46" Type="http://schemas.openxmlformats.org/officeDocument/2006/relationships/font" Target="fonts/AdventPro-bold.fntdata"/><Relationship Id="rId23" Type="http://schemas.openxmlformats.org/officeDocument/2006/relationships/slide" Target="slides/slide19.xml"/><Relationship Id="rId45" Type="http://schemas.openxmlformats.org/officeDocument/2006/relationships/font" Target="fonts/AdventPr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8" Type="http://schemas.openxmlformats.org/officeDocument/2006/relationships/font" Target="fonts/AdventPro-boldItalic.fntdata"/><Relationship Id="rId25" Type="http://schemas.openxmlformats.org/officeDocument/2006/relationships/slide" Target="slides/slide21.xml"/><Relationship Id="rId47" Type="http://schemas.openxmlformats.org/officeDocument/2006/relationships/font" Target="fonts/AdventPro-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font" Target="fonts/AdventProMedium-bold.fntdata"/><Relationship Id="rId16" Type="http://schemas.openxmlformats.org/officeDocument/2006/relationships/slide" Target="slides/slide12.xml"/><Relationship Id="rId38" Type="http://schemas.openxmlformats.org/officeDocument/2006/relationships/font" Target="fonts/AdventProMedium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png>
</file>

<file path=ppt/media/image12.png>
</file>

<file path=ppt/media/image13.gif>
</file>

<file path=ppt/media/image14.png>
</file>

<file path=ppt/media/image15.gif>
</file>

<file path=ppt/media/image16.png>
</file>

<file path=ppt/media/image17.gif>
</file>

<file path=ppt/media/image18.png>
</file>

<file path=ppt/media/image19.png>
</file>

<file path=ppt/media/image2.png>
</file>

<file path=ppt/media/image20.gif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gif>
</file>

<file path=ppt/media/image29.png>
</file>

<file path=ppt/media/image3.png>
</file>

<file path=ppt/media/image30.gif>
</file>

<file path=ppt/media/image31.png>
</file>

<file path=ppt/media/image32.png>
</file>

<file path=ppt/media/image33.png>
</file>

<file path=ppt/media/image35.gif>
</file>

<file path=ppt/media/image36.png>
</file>

<file path=ppt/media/image3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5" name="Shape 5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6" name="Google Shape;548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7" name="Google Shape;548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1" name="Shape 8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2" name="Google Shape;8322;g1e94ff8b197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3" name="Google Shape;8323;g1e94ff8b197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03" name="Shape 8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4" name="Google Shape;8904;g1e949103ee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5" name="Google Shape;8905;g1e949103ee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3" name="Shape 8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4" name="Google Shape;8914;g1e94ff8b197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5" name="Google Shape;8915;g1e94ff8b197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0" name="Shape 9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1" name="Google Shape;9851;g1e949103ee6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2" name="Google Shape;9852;g1e949103ee6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60" name="Shape 9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1" name="Google Shape;9861;g1e94ff8b197_4_1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2" name="Google Shape;9862;g1e94ff8b197_4_1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97" name="Shape 10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8" name="Google Shape;10798;g1e949103ee6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9" name="Google Shape;10799;g1e949103ee6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7" name="Shape 10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8" name="Google Shape;10808;g28ce52fbafc_8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09" name="Google Shape;10809;g28ce52fbafc_8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09" name="Shape 1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0" name="Google Shape;11510;g1e949103ee6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1" name="Google Shape;11511;g1e949103ee6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19" name="Shape 1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0" name="Google Shape;11520;g1e94ff8b197_4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1" name="Google Shape;11521;g1e94ff8b197_4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56" name="Shape 1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7" name="Google Shape;12457;g28cdfc79c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8" name="Google Shape;12458;g28cdfc79c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3" name="Shape 5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4" name="Google Shape;5604;g28cab37744a_5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5" name="Google Shape;5605;g28cab37744a_5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66" name="Shape 12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7" name="Google Shape;12467;g1e94ff8b197_2_1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8" name="Google Shape;12468;g1e94ff8b197_2_1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05" name="Shape 1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6" name="Google Shape;13306;g28cdfc79c2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7" name="Google Shape;13307;g28cdfc79c2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15" name="Shape 13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Google Shape;13316;g1e94ff8b197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7" name="Google Shape;13317;g1e94ff8b197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39" name="Shape 13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0" name="Google Shape;13840;g28cab37744a_3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1" name="Google Shape;13841;g28cab37744a_3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49" name="Shape 1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0" name="Google Shape;13850;g6edfa80311_0_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1" name="Google Shape;13851;g6edfa80311_0_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42" name="Shape 13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3" name="Google Shape;13943;g28ce52fbafc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44" name="Google Shape;13944;g28ce52fbafc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50" name="Shape 13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1" name="Google Shape;13951;g28ce52fbafc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2" name="Google Shape;13952;g28ce52fbafc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58" name="Shape 13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9" name="Google Shape;13959;g28ce52fbafc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0" name="Google Shape;13960;g28ce52fbafc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6" name="Shape 13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7" name="Google Shape;13967;g28ce52fbafc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8" name="Google Shape;13968;g28ce52fbafc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74" name="Shape 1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5" name="Google Shape;13975;g6edfa80311_0_1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76" name="Google Shape;13976;g6edfa80311_0_1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0" name="Shape 6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1" name="Google Shape;6601;g6e7e45355d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2" name="Google Shape;6602;g6e7e45355d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68" name="Shape 14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9" name="Google Shape;14069;g1e94ff8b197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0" name="Google Shape;14070;g1e94ff8b197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75" name="Shape 14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6" name="Google Shape;14076;g1e94ff8b197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7" name="Google Shape;14077;g1e94ff8b197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87" name="Shape 14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8" name="Google Shape;14088;g6edfa80311_0_1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9" name="Google Shape;14089;g6edfa80311_0_1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36" name="Shape 14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7" name="Google Shape;14137;g28ce52fbafc_6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38" name="Google Shape;14138;g28ce52fbafc_6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9" name="Shape 6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0" name="Google Shape;6720;g28cab37744a_0_2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1" name="Google Shape;6721;g28cab37744a_0_2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3" name="Shape 7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4" name="Google Shape;7244;g6e7e45355d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5" name="Google Shape;7245;g6e7e45355d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3" name="Shape 7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4" name="Google Shape;7254;g28ce52fbafc_5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5" name="Google Shape;7255;g28ce52fbafc_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7" name="Shape 7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8" name="Google Shape;7778;g1e949103e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9" name="Google Shape;7779;g1e949103e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7" name="Shape 7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8" name="Google Shape;7788;g28ce52fbafc_6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9" name="Google Shape;7789;g28ce52fbafc_6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1" name="Shape 8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2" name="Google Shape;8312;g1e949103ee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3" name="Google Shape;8313;g1e949103ee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90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1"/>
          <p:cNvSpPr txBox="1"/>
          <p:nvPr>
            <p:ph hasCustomPrompt="1" type="title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92" name="Google Shape;1892;p11"/>
          <p:cNvSpPr txBox="1"/>
          <p:nvPr>
            <p:ph idx="1" type="body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bg>
      <p:bgPr>
        <a:solidFill>
          <a:schemeClr val="accent6"/>
        </a:solidFill>
      </p:bgPr>
    </p:bg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6" name="Google Shape;1896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7" name="Google Shape;1897;p1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8" name="Google Shape;1898;p13"/>
          <p:cNvSpPr txBox="1"/>
          <p:nvPr>
            <p:ph idx="2" type="title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99" name="Google Shape;1899;p13"/>
          <p:cNvSpPr txBox="1"/>
          <p:nvPr>
            <p:ph idx="1" type="subTitle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0" name="Google Shape;1900;p13"/>
          <p:cNvSpPr txBox="1"/>
          <p:nvPr>
            <p:ph idx="3" type="title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1" name="Google Shape;1901;p13"/>
          <p:cNvSpPr txBox="1"/>
          <p:nvPr>
            <p:ph idx="4" type="subTitle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2" name="Google Shape;1902;p13"/>
          <p:cNvSpPr txBox="1"/>
          <p:nvPr>
            <p:ph idx="5" type="title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3" name="Google Shape;1903;p13"/>
          <p:cNvSpPr txBox="1"/>
          <p:nvPr>
            <p:ph idx="6" type="subTitle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4" name="Google Shape;1904;p13"/>
          <p:cNvSpPr txBox="1"/>
          <p:nvPr>
            <p:ph idx="7" type="title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5" name="Google Shape;1905;p13"/>
          <p:cNvSpPr txBox="1"/>
          <p:nvPr>
            <p:ph idx="8" type="subTitle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6" name="Google Shape;1906;p13"/>
          <p:cNvSpPr txBox="1"/>
          <p:nvPr>
            <p:ph idx="9" type="title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7" name="Google Shape;1907;p13"/>
          <p:cNvSpPr txBox="1"/>
          <p:nvPr>
            <p:ph idx="13" type="subTitle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908" name="Google Shape;1908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1909" name="Google Shape;1909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1910" name="Google Shape;1910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48" name="Google Shape;1948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55" name="Google Shape;1955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956" name="Google Shape;1956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95" name="Google Shape;2095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096" name="Google Shape;2096;p13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bg>
      <p:bgPr>
        <a:solidFill>
          <a:schemeClr val="accent6"/>
        </a:solidFill>
      </p:bgPr>
    </p:bg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82" name="Google Shape;2282;p14"/>
          <p:cNvSpPr txBox="1"/>
          <p:nvPr>
            <p:ph idx="2" type="title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83" name="Google Shape;2283;p14"/>
          <p:cNvSpPr txBox="1"/>
          <p:nvPr>
            <p:ph idx="1" type="subTitle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84" name="Google Shape;2284;p14"/>
          <p:cNvSpPr txBox="1"/>
          <p:nvPr>
            <p:ph idx="3" type="title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85" name="Google Shape;2285;p14"/>
          <p:cNvSpPr txBox="1"/>
          <p:nvPr>
            <p:ph idx="4" type="subTitle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chemeClr val="accent6"/>
        </a:solidFill>
      </p:bgPr>
    </p:bg>
    <p:spTree>
      <p:nvGrpSpPr>
        <p:cNvPr id="2286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7" name="Google Shape;2287;p15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288" name="Google Shape;2288;p15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15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15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15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15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15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15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15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15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7" name="Google Shape;2297;p15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298" name="Google Shape;2298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2" name="Google Shape;2302;p15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303" name="Google Shape;2303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7" name="Google Shape;2307;p15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308" name="Google Shape;2308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2" name="Google Shape;2312;p15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13" name="Google Shape;2313;p15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14" name="Google Shape;2314;p15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">
    <p:bg>
      <p:bgPr>
        <a:solidFill>
          <a:schemeClr val="accent6"/>
        </a:solidFill>
      </p:bgPr>
    </p:bg>
    <p:spTree>
      <p:nvGrpSpPr>
        <p:cNvPr id="2315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16"/>
          <p:cNvSpPr txBox="1"/>
          <p:nvPr>
            <p:ph idx="1" type="body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17" name="Google Shape;2317;p16"/>
          <p:cNvSpPr txBox="1"/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BODY_1_1_1">
    <p:bg>
      <p:bgPr>
        <a:solidFill>
          <a:schemeClr val="accent6"/>
        </a:solidFill>
      </p:bgPr>
    </p:bg>
    <p:spTree>
      <p:nvGrpSpPr>
        <p:cNvPr id="2318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1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0" name="Google Shape;2320;p17"/>
          <p:cNvSpPr txBox="1"/>
          <p:nvPr>
            <p:ph idx="2" type="title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21" name="Google Shape;2321;p17"/>
          <p:cNvSpPr txBox="1"/>
          <p:nvPr>
            <p:ph idx="1" type="subTitle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2" name="Google Shape;2322;p17"/>
          <p:cNvSpPr txBox="1"/>
          <p:nvPr>
            <p:ph idx="3" type="title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23" name="Google Shape;2323;p17"/>
          <p:cNvSpPr txBox="1"/>
          <p:nvPr>
            <p:ph idx="4" type="subTitle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4" name="Google Shape;2324;p17"/>
          <p:cNvSpPr txBox="1"/>
          <p:nvPr>
            <p:ph idx="5" type="title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25" name="Google Shape;2325;p17"/>
          <p:cNvSpPr txBox="1"/>
          <p:nvPr>
            <p:ph idx="6" type="subTitle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bg>
      <p:bgPr>
        <a:solidFill>
          <a:schemeClr val="accent6"/>
        </a:solidFill>
      </p:bgPr>
    </p:bg>
    <p:spTree>
      <p:nvGrpSpPr>
        <p:cNvPr id="2326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7" name="Google Shape;2327;p18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2328" name="Google Shape;2328;p1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1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1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1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1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1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1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1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1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1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1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1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1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1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1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1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1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1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1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1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1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1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1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1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1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1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1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1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1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1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1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1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1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1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1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1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1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1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1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1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1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1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1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1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1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1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1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1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1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1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1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1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1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1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1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1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1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1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1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1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1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1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1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1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1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1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1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1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1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1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1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1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1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1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1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1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1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1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1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1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1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1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1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1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1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1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1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1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1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1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1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1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1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1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1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1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1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1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1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1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1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1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1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1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1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1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1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1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1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1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1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1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1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7" name="Google Shape;2657;p18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2658" name="Google Shape;2658;p1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1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1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1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1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1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1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1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1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1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1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1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1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1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1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1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1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1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1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1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1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1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1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1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1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1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1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1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1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1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1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1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1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1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1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1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1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1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1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1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1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1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1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1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1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1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1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1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1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1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1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1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1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1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1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1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1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1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1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1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1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1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1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1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1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1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1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1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1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1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1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1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1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1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1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1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1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1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1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1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1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1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1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1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1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1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1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1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1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1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1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1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1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1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1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1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1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1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1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1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1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1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1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1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1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1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1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1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1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1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1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1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1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1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1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1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1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1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1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1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1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1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1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1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1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1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1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1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1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1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1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1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1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1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1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1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1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1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1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1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1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1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1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1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1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1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1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1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1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1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1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1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1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1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1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1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1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1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1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1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1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1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1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1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1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1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1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1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1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1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1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1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1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1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1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1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1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1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1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1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1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1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1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1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1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1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1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1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1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1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1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1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1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1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1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1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1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1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1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1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1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1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1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1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1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1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1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1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1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1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1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1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1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1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1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1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1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1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1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1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1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1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1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1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1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1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1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1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1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1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1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1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1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1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1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1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1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1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1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1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1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1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1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1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1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1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1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1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1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1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1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1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1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1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1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1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1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1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1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1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1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1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1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1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1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1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1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1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1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1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1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1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1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1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7" name="Google Shape;2987;p18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88" name="Google Shape;2988;p18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89" name="Google Shape;2989;p18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2990" name="Google Shape;2990;p1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2991" name="Google Shape;2991;p18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8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8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8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8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18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97" name="Google Shape;2997;p18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2998" name="Google Shape;2998;p18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18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18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18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18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18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18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18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BODY_1_1_1_1">
    <p:bg>
      <p:bgPr>
        <a:solidFill>
          <a:schemeClr val="accent6"/>
        </a:solidFill>
      </p:bgPr>
    </p:bg>
    <p:spTree>
      <p:nvGrpSpPr>
        <p:cNvPr id="3006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p1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08" name="Google Shape;3008;p19"/>
          <p:cNvSpPr txBox="1"/>
          <p:nvPr>
            <p:ph idx="2" type="title"/>
          </p:nvPr>
        </p:nvSpPr>
        <p:spPr>
          <a:xfrm>
            <a:off x="159817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09" name="Google Shape;3009;p19"/>
          <p:cNvSpPr txBox="1"/>
          <p:nvPr>
            <p:ph idx="1" type="subTitle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0" name="Google Shape;3010;p19"/>
          <p:cNvSpPr txBox="1"/>
          <p:nvPr>
            <p:ph idx="3" type="title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1" name="Google Shape;3011;p19"/>
          <p:cNvSpPr txBox="1"/>
          <p:nvPr>
            <p:ph idx="4" type="subTitle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2" name="Google Shape;3012;p19"/>
          <p:cNvSpPr txBox="1"/>
          <p:nvPr>
            <p:ph idx="5" type="title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3" name="Google Shape;3013;p19"/>
          <p:cNvSpPr txBox="1"/>
          <p:nvPr>
            <p:ph idx="6" type="subTitle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4" name="Google Shape;3014;p19"/>
          <p:cNvSpPr txBox="1"/>
          <p:nvPr>
            <p:ph idx="7" type="title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5" name="Google Shape;3015;p19"/>
          <p:cNvSpPr txBox="1"/>
          <p:nvPr>
            <p:ph idx="8" type="subTitle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_1">
    <p:bg>
      <p:bgPr>
        <a:solidFill>
          <a:schemeClr val="accent6"/>
        </a:solidFill>
      </p:bgPr>
    </p:bg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20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18" name="Google Shape;3018;p20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019" name="Google Shape;3019;p20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020" name="Google Shape;3020;p20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3021" name="Google Shape;3021;p20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20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20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20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20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20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20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20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20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20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20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20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20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20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20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20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20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20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20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20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20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20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20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20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20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20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20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20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20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20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20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20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20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20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20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20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20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20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20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20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20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20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20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20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20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20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20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20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20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20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20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20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20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20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20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20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20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20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20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20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20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20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20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20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20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20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20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20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20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20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20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20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20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20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20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20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20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20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20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20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20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20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20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20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20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20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20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20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20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20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20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20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20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20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20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20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20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20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20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20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20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20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20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20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20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20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20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20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20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20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20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20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20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20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20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20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20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20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20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20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20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20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20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20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20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20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20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20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20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20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20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20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20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20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20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20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20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20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20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20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20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20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20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20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20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20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20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20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20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20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20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20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20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20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20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20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20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20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20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20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20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0" name="Google Shape;3350;p20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3351" name="Google Shape;3351;p20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3352" name="Google Shape;3352;p20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20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20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20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20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20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20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20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20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20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20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20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20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20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20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20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20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20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20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20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20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20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20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20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20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20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20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20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20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20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20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20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20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20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20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20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20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20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20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20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20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20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20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20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20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20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20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20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00" name="Google Shape;3400;p20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3401" name="Google Shape;3401;p20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3402" name="Google Shape;3402;p20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3" name="Google Shape;3403;p20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4" name="Google Shape;3404;p20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05" name="Google Shape;3405;p20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3406" name="Google Shape;3406;p20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7" name="Google Shape;3407;p20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8" name="Google Shape;3408;p20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6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27" name="Google Shape;727;p3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28" name="Google Shape;728;p3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TITLE_AND_BODY_1_1_2">
    <p:bg>
      <p:bgPr>
        <a:solidFill>
          <a:schemeClr val="accent6"/>
        </a:solidFill>
      </p:bgPr>
    </p:bg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2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11" name="Google Shape;3411;p21"/>
          <p:cNvSpPr txBox="1"/>
          <p:nvPr>
            <p:ph idx="2" type="title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2" name="Google Shape;3412;p21"/>
          <p:cNvSpPr txBox="1"/>
          <p:nvPr>
            <p:ph idx="1" type="subTitle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3" name="Google Shape;3413;p21"/>
          <p:cNvSpPr txBox="1"/>
          <p:nvPr>
            <p:ph idx="3" type="title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4" name="Google Shape;3414;p21"/>
          <p:cNvSpPr txBox="1"/>
          <p:nvPr>
            <p:ph idx="4" type="subTitle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5" name="Google Shape;3415;p21"/>
          <p:cNvSpPr txBox="1"/>
          <p:nvPr>
            <p:ph idx="5" type="title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6" name="Google Shape;3416;p21"/>
          <p:cNvSpPr txBox="1"/>
          <p:nvPr>
            <p:ph idx="6" type="subTitle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7" name="Google Shape;3417;p21"/>
          <p:cNvSpPr txBox="1"/>
          <p:nvPr>
            <p:ph idx="7" type="title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8" name="Google Shape;3418;p21"/>
          <p:cNvSpPr txBox="1"/>
          <p:nvPr>
            <p:ph idx="8" type="subTitle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9" name="Google Shape;3419;p21"/>
          <p:cNvSpPr txBox="1"/>
          <p:nvPr>
            <p:ph idx="9" type="title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20" name="Google Shape;3420;p21"/>
          <p:cNvSpPr txBox="1"/>
          <p:nvPr>
            <p:ph idx="13" type="subTitle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21" name="Google Shape;3421;p21"/>
          <p:cNvSpPr txBox="1"/>
          <p:nvPr>
            <p:ph idx="14" type="title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22" name="Google Shape;3422;p21"/>
          <p:cNvSpPr txBox="1"/>
          <p:nvPr>
            <p:ph idx="15" type="subTitle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2">
    <p:bg>
      <p:bgPr>
        <a:solidFill>
          <a:schemeClr val="accent6"/>
        </a:solidFill>
      </p:bgPr>
    </p:bg>
    <p:spTree>
      <p:nvGrpSpPr>
        <p:cNvPr id="3423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4" name="Google Shape;3424;p22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25" name="Google Shape;3425;p22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426" name="Google Shape;3426;p22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427" name="Google Shape;3427;p22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3428" name="Google Shape;3428;p22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22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22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22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22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22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22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22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22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22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22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22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22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22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22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22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22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22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22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22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22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22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22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22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22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22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22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22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22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22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22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22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22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22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22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22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22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22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22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22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22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22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22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22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22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22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22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22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22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22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22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22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22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22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22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22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22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22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22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22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22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22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22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22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22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22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22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22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22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22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22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22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22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22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22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22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22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22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22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22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22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22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22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22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22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22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22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22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22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22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22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22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22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22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22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22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22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22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22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22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22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22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22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22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22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22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22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22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22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22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22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22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22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22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22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22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22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22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22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22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22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22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22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22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22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22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22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22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22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22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22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22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22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22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22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22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22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22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22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22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22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22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22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22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22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22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22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22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22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22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22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22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22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22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22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22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22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22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22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22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22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22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22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22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22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22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22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22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22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22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22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22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22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22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22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22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22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22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22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22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22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22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22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22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22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22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22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22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22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22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22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22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22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22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22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22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22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22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22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22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22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22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22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22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22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22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22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22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22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22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22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22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22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22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22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22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22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22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22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22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22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22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22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22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22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22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22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22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22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22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22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22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22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22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22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22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22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22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22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22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22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22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22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22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22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22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22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22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22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22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22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22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22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22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22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22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22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22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22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22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22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22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22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22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22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22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22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22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22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22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22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22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22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22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22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22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22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22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22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22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22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22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22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22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22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22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22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22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22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22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22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22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22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22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22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22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22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22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22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22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22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22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22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22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22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22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22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22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22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22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22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22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22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22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22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22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22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22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22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22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22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22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22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22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22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22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22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22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22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7" name="Google Shape;3757;p22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3758" name="Google Shape;3758;p22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22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22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22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22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22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22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22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22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22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22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22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22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22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22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22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22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22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22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22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22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22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22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22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22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22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22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22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22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22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22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22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22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22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22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22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22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22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22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22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22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22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22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22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22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22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22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22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22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22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22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22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22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22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22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22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22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22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22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22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22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22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22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22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22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22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22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22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22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22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22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22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22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22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22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22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22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22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22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22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22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22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22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22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22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22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22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22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22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22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22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22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22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22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22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22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22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22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22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22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22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22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22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22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22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22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22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22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22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22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22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22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22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22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22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22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22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22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22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22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22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22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22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22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22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22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22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22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22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22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22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22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22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22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22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22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22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22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22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22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22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22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22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22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22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22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22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22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22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22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22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22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22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22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22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22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22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22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22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22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22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22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22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22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22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22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22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22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22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22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22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22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22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22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22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22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22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22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22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22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22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22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22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22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22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22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22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22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22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22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22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22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22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22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22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22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22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22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22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22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22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22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22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22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22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22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22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22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22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22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22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22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22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22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22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22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22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22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22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22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22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22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22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22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22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22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22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22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22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22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22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22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22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22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22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22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22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22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22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22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22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22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22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22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22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22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22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22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22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22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22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22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22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22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22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87" name="Google Shape;4087;p22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4088" name="Google Shape;4088;p22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22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22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1" name="Google Shape;4091;p22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4092" name="Google Shape;4092;p22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22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22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HEADER_1_2_1">
    <p:bg>
      <p:bgPr>
        <a:solidFill>
          <a:schemeClr val="accent6"/>
        </a:solidFill>
      </p:bgPr>
    </p:bg>
    <p:spTree>
      <p:nvGrpSpPr>
        <p:cNvPr id="4095" name="Shape 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" name="Google Shape;4096;p23"/>
          <p:cNvSpPr txBox="1"/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97" name="Google Shape;4097;p23"/>
          <p:cNvSpPr txBox="1"/>
          <p:nvPr>
            <p:ph idx="1" type="subTitle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98" name="Google Shape;4098;p23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">
    <p:spTree>
      <p:nvGrpSpPr>
        <p:cNvPr id="4099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oogle Shape;4100;p2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1" name="Google Shape;4101;p24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102" name="Google Shape;4102;p2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03" name="Google Shape;4103;p2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4" name="Google Shape;4104;p2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5" name="Google Shape;4105;p2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6" name="Google Shape;4106;p2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7" name="Google Shape;4107;p2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8" name="Google Shape;4108;p2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9" name="Google Shape;4109;p2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0" name="Google Shape;4110;p2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1" name="Google Shape;4111;p2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2" name="Google Shape;4112;p2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3" name="Google Shape;4113;p2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4" name="Google Shape;4114;p2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5" name="Google Shape;4115;p2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6" name="Google Shape;4116;p2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7" name="Google Shape;4117;p2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8" name="Google Shape;4118;p2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9" name="Google Shape;4119;p2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0" name="Google Shape;4120;p2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1" name="Google Shape;4121;p2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2" name="Google Shape;4122;p2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3" name="Google Shape;4123;p2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4" name="Google Shape;4124;p2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5" name="Google Shape;4125;p2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6" name="Google Shape;4126;p2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7" name="Google Shape;4127;p2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8" name="Google Shape;4128;p2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9" name="Google Shape;4129;p2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rect b="b" l="l" r="r" t="t"/>
                  <a:pathLst>
                    <a:path extrusionOk="0" h="10885" w="952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0" name="Google Shape;4130;p2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1" name="Google Shape;4131;p2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2" name="Google Shape;4132;p2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3" name="Google Shape;4133;p2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4" name="Google Shape;4134;p2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5" name="Google Shape;4135;p2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6" name="Google Shape;4136;p2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7" name="Google Shape;4137;p2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8" name="Google Shape;4138;p2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9" name="Google Shape;4139;p2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0" name="Google Shape;4140;p2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141" name="Google Shape;4141;p2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48" name="Google Shape;4148;p2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49" name="Google Shape;4149;p2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0" name="Google Shape;4150;p2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1" name="Google Shape;4151;p2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2" name="Google Shape;4152;p2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3" name="Google Shape;4153;p2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4" name="Google Shape;4154;p2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5" name="Google Shape;4155;p2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rect b="b" l="l" r="r" t="t"/>
                  <a:pathLst>
                    <a:path extrusionOk="0" h="10884" w="1224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6" name="Google Shape;4156;p2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rect b="b" l="l" r="r" t="t"/>
                  <a:pathLst>
                    <a:path extrusionOk="0" h="10884" w="952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7" name="Google Shape;4157;p2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8" name="Google Shape;4158;p2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rect b="b" l="l" r="r" t="t"/>
                  <a:pathLst>
                    <a:path extrusionOk="0" h="10884" w="12247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9" name="Google Shape;4159;p2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0" name="Google Shape;4160;p2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1" name="Google Shape;4161;p2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2" name="Google Shape;4162;p2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3" name="Google Shape;4163;p2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4" name="Google Shape;4164;p2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5" name="Google Shape;4165;p2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6" name="Google Shape;4166;p2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7" name="Google Shape;4167;p2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8" name="Google Shape;4168;p2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9" name="Google Shape;4169;p2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0" name="Google Shape;4170;p2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1" name="Google Shape;4171;p2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2" name="Google Shape;4172;p2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3" name="Google Shape;4173;p2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4" name="Google Shape;4174;p2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5" name="Google Shape;4175;p2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6" name="Google Shape;4176;p2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7" name="Google Shape;4177;p2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8" name="Google Shape;4178;p2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9" name="Google Shape;4179;p2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0" name="Google Shape;4180;p2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1" name="Google Shape;4181;p2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2" name="Google Shape;4182;p2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3" name="Google Shape;4183;p2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4" name="Google Shape;4184;p2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5" name="Google Shape;4185;p2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6" name="Google Shape;4186;p2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7" name="Google Shape;4187;p2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8" name="Google Shape;4188;p2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9" name="Google Shape;4189;p2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0" name="Google Shape;4190;p2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1" name="Google Shape;4191;p2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2" name="Google Shape;4192;p2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3" name="Google Shape;4193;p2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4" name="Google Shape;4194;p2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5" name="Google Shape;4195;p2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6" name="Google Shape;4196;p2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7" name="Google Shape;4197;p2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8" name="Google Shape;4198;p2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9" name="Google Shape;4199;p2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0" name="Google Shape;4200;p2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1" name="Google Shape;4201;p2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2" name="Google Shape;4202;p2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3" name="Google Shape;4203;p2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4" name="Google Shape;4204;p2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5" name="Google Shape;4205;p2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6" name="Google Shape;4206;p2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7" name="Google Shape;4207;p2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8" name="Google Shape;4208;p2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9" name="Google Shape;4209;p2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0" name="Google Shape;4210;p2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1" name="Google Shape;4211;p2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2" name="Google Shape;4212;p2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3" name="Google Shape;4213;p2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4" name="Google Shape;4214;p2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5" name="Google Shape;4215;p2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6" name="Google Shape;4216;p2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7" name="Google Shape;4217;p2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8" name="Google Shape;4218;p2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9" name="Google Shape;4219;p2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rect b="b" l="l" r="r" t="t"/>
                  <a:pathLst>
                    <a:path extrusionOk="0" h="12245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0" name="Google Shape;4220;p2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rect b="b" l="l" r="r" t="t"/>
                  <a:pathLst>
                    <a:path extrusionOk="0" h="12245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1" name="Google Shape;4221;p2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2" name="Google Shape;4222;p2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3" name="Google Shape;4223;p2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4" name="Google Shape;4224;p2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5" name="Google Shape;4225;p2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6" name="Google Shape;4226;p2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7" name="Google Shape;4227;p2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8" name="Google Shape;4228;p2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9" name="Google Shape;4229;p2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0" name="Google Shape;4230;p2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1" name="Google Shape;4231;p2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2" name="Google Shape;4232;p2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3" name="Google Shape;4233;p2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4" name="Google Shape;4234;p2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5" name="Google Shape;4235;p2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6" name="Google Shape;4236;p2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7" name="Google Shape;4237;p2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8" name="Google Shape;4238;p2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9" name="Google Shape;4239;p2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0" name="Google Shape;4240;p2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1" name="Google Shape;4241;p2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2" name="Google Shape;4242;p2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3" name="Google Shape;4243;p2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4" name="Google Shape;4244;p2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5" name="Google Shape;4245;p2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6" name="Google Shape;4246;p2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7" name="Google Shape;4247;p2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8" name="Google Shape;4248;p2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9" name="Google Shape;4249;p2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0" name="Google Shape;4250;p2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1" name="Google Shape;4251;p2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2" name="Google Shape;4252;p2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3" name="Google Shape;4253;p2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4" name="Google Shape;4254;p2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5" name="Google Shape;4255;p2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6" name="Google Shape;4256;p2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7" name="Google Shape;4257;p2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8" name="Google Shape;4258;p2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9" name="Google Shape;4259;p2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0" name="Google Shape;4260;p2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1" name="Google Shape;4261;p2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2" name="Google Shape;4262;p2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3" name="Google Shape;4263;p2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4" name="Google Shape;4264;p2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5" name="Google Shape;4265;p2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6" name="Google Shape;4266;p2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7" name="Google Shape;4267;p2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8" name="Google Shape;4268;p2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9" name="Google Shape;4269;p2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0" name="Google Shape;4270;p2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1" name="Google Shape;4271;p2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2" name="Google Shape;4272;p2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3" name="Google Shape;4273;p2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4" name="Google Shape;4274;p2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5" name="Google Shape;4275;p2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6" name="Google Shape;4276;p2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7" name="Google Shape;4277;p2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8" name="Google Shape;4278;p2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9" name="Google Shape;4279;p2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0" name="Google Shape;4280;p2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1" name="Google Shape;4281;p2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2" name="Google Shape;4282;p2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3" name="Google Shape;4283;p2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4" name="Google Shape;4284;p2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5" name="Google Shape;4285;p2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6" name="Google Shape;4286;p2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7" name="Google Shape;4287;p2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88" name="Google Shape;4288;p24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289" name="Google Shape;4289;p2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2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2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2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2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2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2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2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2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2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2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2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2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2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2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2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2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2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2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2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2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2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2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9" name="Google Shape;4449;p2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2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2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2" name="Google Shape;4452;p2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3" name="Google Shape;4453;p2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73" name="Google Shape;4473;p2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4" name="Google Shape;4474;p2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80" name="Google Shape;4480;p2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1" name="Google Shape;4481;p2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2" name="Google Shape;4482;p2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3" name="Google Shape;4483;p2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4" name="Google Shape;4484;p2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5" name="Google Shape;4485;p2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6" name="Google Shape;4486;p2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7" name="Google Shape;4487;p2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8" name="Google Shape;4488;p2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489" name="Google Shape;4489;p2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">
    <p:spTree>
      <p:nvGrpSpPr>
        <p:cNvPr id="4490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1" name="Google Shape;4491;p2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2" name="Google Shape;4492;p2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2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2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2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2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2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2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2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2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2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2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2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2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2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2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2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2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2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2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2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2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2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2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2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2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2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2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2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2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2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2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2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2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2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2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2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2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2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2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2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2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2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2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2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2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2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2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2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2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2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2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2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2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2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2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2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2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2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2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2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2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2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2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2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2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2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2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2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2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2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2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2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2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2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2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2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2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2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2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2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2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2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2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2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2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2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2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2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2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2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2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2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2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2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2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2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2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2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2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2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2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2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2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2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2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2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2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2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2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2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2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2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2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2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2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2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2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2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2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2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2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2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2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2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2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2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2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2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2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2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2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2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2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2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2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2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2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2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2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2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2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2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2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2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2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2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2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2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2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2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2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2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2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2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2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2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2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2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2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2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2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2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2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2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2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2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2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2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2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2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2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2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2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2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2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2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2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2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2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2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2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2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2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2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2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2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2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2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2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2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2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2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2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2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2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2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2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2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2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2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2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2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2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2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2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2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2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2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2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2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2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2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2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2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2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2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2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2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2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2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1" name="Google Shape;4821;p2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2" name="Google Shape;4822;p2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1" name="Google Shape;5151;p2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2" name="Google Shape;5152;p2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2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2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2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2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2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2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2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2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2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2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2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2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2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2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2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2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2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2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2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2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2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2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2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2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2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2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2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2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2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2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2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2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2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2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2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2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2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2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2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2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2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2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2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2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2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2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2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2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2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2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2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2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2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2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2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2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2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2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2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2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2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2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2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2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2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2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2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2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2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2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2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2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2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2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2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2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2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2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2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2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2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2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2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2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2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2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2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2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2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2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2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2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2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2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2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2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2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2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2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2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2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2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TITLE_AND_TWO_COLUMNS_5">
    <p:spTree>
      <p:nvGrpSpPr>
        <p:cNvPr id="5481" name="Shape 5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2" name="Google Shape;5482;p26"/>
          <p:cNvSpPr txBox="1"/>
          <p:nvPr>
            <p:ph idx="1" type="body"/>
          </p:nvPr>
        </p:nvSpPr>
        <p:spPr>
          <a:xfrm>
            <a:off x="616975" y="1302400"/>
            <a:ext cx="39741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483" name="Google Shape;5483;p26"/>
          <p:cNvSpPr txBox="1"/>
          <p:nvPr>
            <p:ph idx="2" type="body"/>
          </p:nvPr>
        </p:nvSpPr>
        <p:spPr>
          <a:xfrm>
            <a:off x="4419600" y="1302400"/>
            <a:ext cx="41148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Advent Pro"/>
                <a:ea typeface="Advent Pro"/>
                <a:cs typeface="Advent Pro"/>
                <a:sym typeface="Advent Pro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484" name="Google Shape;5484;p2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"/>
          <p:cNvSpPr txBox="1"/>
          <p:nvPr>
            <p:ph idx="1" type="body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2" name="Google Shape;732;p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/>
          <p:nvPr>
            <p:ph idx="1" type="subTitle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5"/>
          <p:cNvSpPr txBox="1"/>
          <p:nvPr>
            <p:ph idx="2" type="subTitle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36" name="Google Shape;736;p5"/>
          <p:cNvSpPr txBox="1"/>
          <p:nvPr>
            <p:ph idx="3" type="subTitle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5"/>
          <p:cNvSpPr txBox="1"/>
          <p:nvPr>
            <p:ph idx="4" type="subTitle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38" name="Google Shape;738;p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6"/>
        </a:solidFill>
      </p:bgPr>
    </p:bg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/>
          <p:nvPr>
            <p:ph idx="1" type="body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30200" lvl="1" marL="914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43" name="Google Shape;743;p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8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746" name="Google Shape;746;p8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47" name="Google Shape;747;p8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5" name="Google Shape;785;p8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2" name="Google Shape;792;p8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93" name="Google Shape;793;p8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8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8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8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2" name="Google Shape;932;p8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933" name="Google Shape;933;p8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7" name="Google Shape;1117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8"/>
          <p:cNvSpPr txBox="1"/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119" name="Google Shape;1119;p8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120" name="Google Shape;1120;p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" name="Google Shape;1449;p8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450" name="Google Shape;1450;p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9" name="Google Shape;1779;p8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780" name="Google Shape;1780;p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8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808" name="Google Shape;1808;p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5" name="Google Shape;1835;p8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836" name="Google Shape;1836;p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63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9"/>
          <p:cNvSpPr txBox="1"/>
          <p:nvPr>
            <p:ph idx="1" type="subTitle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65" name="Google Shape;1865;p9"/>
          <p:cNvSpPr txBox="1"/>
          <p:nvPr>
            <p:ph idx="2" type="body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/>
        </p:txBody>
      </p:sp>
      <p:sp>
        <p:nvSpPr>
          <p:cNvPr id="1866" name="Google Shape;1866;p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867" name="Google Shape;1867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868" name="Google Shape;1868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1" name="Google Shape;1871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872" name="Google Shape;1872;p9"/>
            <p:cNvSpPr/>
            <p:nvPr/>
          </p:nvSpPr>
          <p:spPr>
            <a:xfrm>
              <a:off x="4018325" y="4845575"/>
              <a:ext cx="209425" cy="418875"/>
            </a:xfrm>
            <a:custGeom>
              <a:rect b="b" l="l" r="r" t="t"/>
              <a:pathLst>
                <a:path extrusionOk="0" h="16755" w="8377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3390000" y="4845575"/>
              <a:ext cx="209500" cy="418875"/>
            </a:xfrm>
            <a:custGeom>
              <a:rect b="b" l="l" r="r" t="t"/>
              <a:pathLst>
                <a:path extrusionOk="0" h="16755" w="838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2761775" y="866450"/>
              <a:ext cx="2094300" cy="1675475"/>
            </a:xfrm>
            <a:custGeom>
              <a:rect b="b" l="l" r="r" t="t"/>
              <a:pathLst>
                <a:path extrusionOk="0" h="67019" w="83772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2971250" y="2332400"/>
              <a:ext cx="1675450" cy="1466100"/>
            </a:xfrm>
            <a:custGeom>
              <a:rect b="b" l="l" r="r" t="t"/>
              <a:pathLst>
                <a:path extrusionOk="0" h="58644" w="67018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018325" y="1285300"/>
              <a:ext cx="209425" cy="209425"/>
            </a:xfrm>
            <a:custGeom>
              <a:rect b="b" l="l" r="r" t="t"/>
              <a:pathLst>
                <a:path extrusionOk="0" h="8377" w="8377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3390000" y="1285300"/>
              <a:ext cx="209500" cy="209425"/>
            </a:xfrm>
            <a:custGeom>
              <a:rect b="b" l="l" r="r" t="t"/>
              <a:pathLst>
                <a:path extrusionOk="0" h="8377" w="838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3599475" y="170407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437200" y="2751275"/>
              <a:ext cx="209500" cy="1466075"/>
            </a:xfrm>
            <a:custGeom>
              <a:rect b="b" l="l" r="r" t="t"/>
              <a:pathLst>
                <a:path extrusionOk="0" h="58643" w="838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2971250" y="2751275"/>
              <a:ext cx="209400" cy="1466075"/>
            </a:xfrm>
            <a:custGeom>
              <a:rect b="b" l="l" r="r" t="t"/>
              <a:pathLst>
                <a:path extrusionOk="0" h="58643" w="8376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018325" y="5264425"/>
              <a:ext cx="418900" cy="209500"/>
            </a:xfrm>
            <a:custGeom>
              <a:rect b="b" l="l" r="r" t="t"/>
              <a:pathLst>
                <a:path extrusionOk="0" h="8380" w="16756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3180625" y="526442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2761775" y="238125"/>
              <a:ext cx="2094300" cy="1047200"/>
            </a:xfrm>
            <a:custGeom>
              <a:rect b="b" l="l" r="r" t="t"/>
              <a:pathLst>
                <a:path extrusionOk="0" h="41888" w="83772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3180625" y="3798475"/>
              <a:ext cx="1256600" cy="1047125"/>
            </a:xfrm>
            <a:custGeom>
              <a:rect b="b" l="l" r="r" t="t"/>
              <a:pathLst>
                <a:path extrusionOk="0" h="41885" w="50264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27617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6466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10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10"/>
          <p:cNvSpPr txBox="1"/>
          <p:nvPr>
            <p:ph type="title"/>
          </p:nvPr>
        </p:nvSpPr>
        <p:spPr>
          <a:xfrm>
            <a:off x="701025" y="627350"/>
            <a:ext cx="22107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gif"/><Relationship Id="rId4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3.png"/><Relationship Id="rId4" Type="http://schemas.openxmlformats.org/officeDocument/2006/relationships/image" Target="../media/image2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slide" Target="/ppt/slides/slide29.xml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slide" Target="/ppt/slides/slide3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Relationship Id="rId4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3.png"/><Relationship Id="rId4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3.png"/><Relationship Id="rId4" Type="http://schemas.openxmlformats.org/officeDocument/2006/relationships/image" Target="../media/image3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slide" Target="/ppt/slides/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4.xml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5488" name="Shape 5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9" name="Google Shape;5489;p27"/>
          <p:cNvSpPr txBox="1"/>
          <p:nvPr>
            <p:ph idx="1" type="subTitle"/>
          </p:nvPr>
        </p:nvSpPr>
        <p:spPr>
          <a:xfrm>
            <a:off x="333300" y="4226475"/>
            <a:ext cx="84774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Luis Fernández Serrano, Daniel Gómez Mena, Rafael Zúñiga Vindas y Emmanuel Pérez Sánchez</a:t>
            </a:r>
            <a:endParaRPr sz="1700"/>
          </a:p>
        </p:txBody>
      </p:sp>
      <p:grpSp>
        <p:nvGrpSpPr>
          <p:cNvPr id="5490" name="Google Shape;5490;p27"/>
          <p:cNvGrpSpPr/>
          <p:nvPr/>
        </p:nvGrpSpPr>
        <p:grpSpPr>
          <a:xfrm>
            <a:off x="3521456" y="740221"/>
            <a:ext cx="924613" cy="792521"/>
            <a:chOff x="753950" y="238125"/>
            <a:chExt cx="6111125" cy="5238075"/>
          </a:xfrm>
        </p:grpSpPr>
        <p:sp>
          <p:nvSpPr>
            <p:cNvPr id="5491" name="Google Shape;5491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8" name="Google Shape;5518;p27"/>
          <p:cNvGrpSpPr/>
          <p:nvPr/>
        </p:nvGrpSpPr>
        <p:grpSpPr>
          <a:xfrm>
            <a:off x="4677406" y="740221"/>
            <a:ext cx="924613" cy="792521"/>
            <a:chOff x="753950" y="238125"/>
            <a:chExt cx="6111125" cy="5238075"/>
          </a:xfrm>
        </p:grpSpPr>
        <p:sp>
          <p:nvSpPr>
            <p:cNvPr id="5519" name="Google Shape;5519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6" name="Google Shape;5546;p27"/>
          <p:cNvGrpSpPr/>
          <p:nvPr/>
        </p:nvGrpSpPr>
        <p:grpSpPr>
          <a:xfrm>
            <a:off x="5833356" y="740221"/>
            <a:ext cx="924613" cy="792521"/>
            <a:chOff x="753950" y="238125"/>
            <a:chExt cx="6111125" cy="5238075"/>
          </a:xfrm>
        </p:grpSpPr>
        <p:sp>
          <p:nvSpPr>
            <p:cNvPr id="5547" name="Google Shape;5547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4" name="Google Shape;5574;p27"/>
          <p:cNvGrpSpPr/>
          <p:nvPr/>
        </p:nvGrpSpPr>
        <p:grpSpPr>
          <a:xfrm>
            <a:off x="2386031" y="740221"/>
            <a:ext cx="924613" cy="792521"/>
            <a:chOff x="753950" y="238125"/>
            <a:chExt cx="6111125" cy="5238075"/>
          </a:xfrm>
        </p:grpSpPr>
        <p:sp>
          <p:nvSpPr>
            <p:cNvPr id="5575" name="Google Shape;5575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02" name="Google Shape;5602;p27"/>
          <p:cNvSpPr txBox="1"/>
          <p:nvPr>
            <p:ph type="ctrTitle"/>
          </p:nvPr>
        </p:nvSpPr>
        <p:spPr>
          <a:xfrm>
            <a:off x="1019250" y="2202213"/>
            <a:ext cx="7105500" cy="13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Aplicaciones del lenguaje Python </a:t>
            </a:r>
            <a:endParaRPr sz="2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para el análisis de tendencias </a:t>
            </a:r>
            <a:endParaRPr sz="2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en el sector de los videojuegos</a:t>
            </a:r>
            <a:endParaRPr sz="2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4" name="Shape 8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25" name="Google Shape;8325;p36"/>
          <p:cNvGrpSpPr/>
          <p:nvPr/>
        </p:nvGrpSpPr>
        <p:grpSpPr>
          <a:xfrm>
            <a:off x="3165495" y="502671"/>
            <a:ext cx="2813002" cy="3351275"/>
            <a:chOff x="722243" y="2389988"/>
            <a:chExt cx="753207" cy="1129250"/>
          </a:xfrm>
        </p:grpSpPr>
        <p:sp>
          <p:nvSpPr>
            <p:cNvPr id="8326" name="Google Shape;8326;p36"/>
            <p:cNvSpPr/>
            <p:nvPr/>
          </p:nvSpPr>
          <p:spPr>
            <a:xfrm>
              <a:off x="1366861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36"/>
            <p:cNvSpPr/>
            <p:nvPr/>
          </p:nvSpPr>
          <p:spPr>
            <a:xfrm>
              <a:off x="1367422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36"/>
            <p:cNvSpPr/>
            <p:nvPr/>
          </p:nvSpPr>
          <p:spPr>
            <a:xfrm>
              <a:off x="1366861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36"/>
            <p:cNvSpPr/>
            <p:nvPr/>
          </p:nvSpPr>
          <p:spPr>
            <a:xfrm>
              <a:off x="1367422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36"/>
            <p:cNvSpPr/>
            <p:nvPr/>
          </p:nvSpPr>
          <p:spPr>
            <a:xfrm>
              <a:off x="1366861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36"/>
            <p:cNvSpPr/>
            <p:nvPr/>
          </p:nvSpPr>
          <p:spPr>
            <a:xfrm>
              <a:off x="1367422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36"/>
            <p:cNvSpPr/>
            <p:nvPr/>
          </p:nvSpPr>
          <p:spPr>
            <a:xfrm>
              <a:off x="1366861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36"/>
            <p:cNvSpPr/>
            <p:nvPr/>
          </p:nvSpPr>
          <p:spPr>
            <a:xfrm>
              <a:off x="1367422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36"/>
            <p:cNvSpPr/>
            <p:nvPr/>
          </p:nvSpPr>
          <p:spPr>
            <a:xfrm>
              <a:off x="1366861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36"/>
            <p:cNvSpPr/>
            <p:nvPr/>
          </p:nvSpPr>
          <p:spPr>
            <a:xfrm>
              <a:off x="1367422" y="30889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36"/>
            <p:cNvSpPr/>
            <p:nvPr/>
          </p:nvSpPr>
          <p:spPr>
            <a:xfrm>
              <a:off x="1366861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36"/>
            <p:cNvSpPr/>
            <p:nvPr/>
          </p:nvSpPr>
          <p:spPr>
            <a:xfrm>
              <a:off x="1367422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36"/>
            <p:cNvSpPr/>
            <p:nvPr/>
          </p:nvSpPr>
          <p:spPr>
            <a:xfrm>
              <a:off x="1366861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36"/>
            <p:cNvSpPr/>
            <p:nvPr/>
          </p:nvSpPr>
          <p:spPr>
            <a:xfrm>
              <a:off x="1367422" y="298147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36"/>
            <p:cNvSpPr/>
            <p:nvPr/>
          </p:nvSpPr>
          <p:spPr>
            <a:xfrm>
              <a:off x="1366861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36"/>
            <p:cNvSpPr/>
            <p:nvPr/>
          </p:nvSpPr>
          <p:spPr>
            <a:xfrm>
              <a:off x="1367422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36"/>
            <p:cNvSpPr/>
            <p:nvPr/>
          </p:nvSpPr>
          <p:spPr>
            <a:xfrm>
              <a:off x="1366861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36"/>
            <p:cNvSpPr/>
            <p:nvPr/>
          </p:nvSpPr>
          <p:spPr>
            <a:xfrm>
              <a:off x="1367422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36"/>
            <p:cNvSpPr/>
            <p:nvPr/>
          </p:nvSpPr>
          <p:spPr>
            <a:xfrm>
              <a:off x="1366861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36"/>
            <p:cNvSpPr/>
            <p:nvPr/>
          </p:nvSpPr>
          <p:spPr>
            <a:xfrm>
              <a:off x="1367422" y="2820309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36"/>
            <p:cNvSpPr/>
            <p:nvPr/>
          </p:nvSpPr>
          <p:spPr>
            <a:xfrm>
              <a:off x="1366861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36"/>
            <p:cNvSpPr/>
            <p:nvPr/>
          </p:nvSpPr>
          <p:spPr>
            <a:xfrm>
              <a:off x="1367422" y="276656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36"/>
            <p:cNvSpPr/>
            <p:nvPr/>
          </p:nvSpPr>
          <p:spPr>
            <a:xfrm>
              <a:off x="1366861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36"/>
            <p:cNvSpPr/>
            <p:nvPr/>
          </p:nvSpPr>
          <p:spPr>
            <a:xfrm>
              <a:off x="1367422" y="2712888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36"/>
            <p:cNvSpPr/>
            <p:nvPr/>
          </p:nvSpPr>
          <p:spPr>
            <a:xfrm>
              <a:off x="1366861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36"/>
            <p:cNvSpPr/>
            <p:nvPr/>
          </p:nvSpPr>
          <p:spPr>
            <a:xfrm>
              <a:off x="1367422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36"/>
            <p:cNvSpPr/>
            <p:nvPr/>
          </p:nvSpPr>
          <p:spPr>
            <a:xfrm>
              <a:off x="1366861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36"/>
            <p:cNvSpPr/>
            <p:nvPr/>
          </p:nvSpPr>
          <p:spPr>
            <a:xfrm>
              <a:off x="1367422" y="260539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36"/>
            <p:cNvSpPr/>
            <p:nvPr/>
          </p:nvSpPr>
          <p:spPr>
            <a:xfrm>
              <a:off x="1366861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36"/>
            <p:cNvSpPr/>
            <p:nvPr/>
          </p:nvSpPr>
          <p:spPr>
            <a:xfrm>
              <a:off x="1367422" y="255170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36"/>
            <p:cNvSpPr/>
            <p:nvPr/>
          </p:nvSpPr>
          <p:spPr>
            <a:xfrm>
              <a:off x="1366861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36"/>
            <p:cNvSpPr/>
            <p:nvPr/>
          </p:nvSpPr>
          <p:spPr>
            <a:xfrm>
              <a:off x="1367422" y="2497953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36"/>
            <p:cNvSpPr/>
            <p:nvPr/>
          </p:nvSpPr>
          <p:spPr>
            <a:xfrm>
              <a:off x="1366861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36"/>
            <p:cNvSpPr/>
            <p:nvPr/>
          </p:nvSpPr>
          <p:spPr>
            <a:xfrm>
              <a:off x="1367422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36"/>
            <p:cNvSpPr/>
            <p:nvPr/>
          </p:nvSpPr>
          <p:spPr>
            <a:xfrm>
              <a:off x="1313174" y="3303274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36"/>
            <p:cNvSpPr/>
            <p:nvPr/>
          </p:nvSpPr>
          <p:spPr>
            <a:xfrm>
              <a:off x="1313720" y="330382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36"/>
            <p:cNvSpPr/>
            <p:nvPr/>
          </p:nvSpPr>
          <p:spPr>
            <a:xfrm>
              <a:off x="1313174" y="324954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36"/>
            <p:cNvSpPr/>
            <p:nvPr/>
          </p:nvSpPr>
          <p:spPr>
            <a:xfrm>
              <a:off x="1313720" y="325008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36"/>
            <p:cNvSpPr/>
            <p:nvPr/>
          </p:nvSpPr>
          <p:spPr>
            <a:xfrm>
              <a:off x="1313174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36"/>
            <p:cNvSpPr/>
            <p:nvPr/>
          </p:nvSpPr>
          <p:spPr>
            <a:xfrm>
              <a:off x="1313720" y="319635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36"/>
            <p:cNvSpPr/>
            <p:nvPr/>
          </p:nvSpPr>
          <p:spPr>
            <a:xfrm>
              <a:off x="1313174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0" y="0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36"/>
            <p:cNvSpPr/>
            <p:nvPr/>
          </p:nvSpPr>
          <p:spPr>
            <a:xfrm>
              <a:off x="1313720" y="314264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36"/>
            <p:cNvSpPr/>
            <p:nvPr/>
          </p:nvSpPr>
          <p:spPr>
            <a:xfrm>
              <a:off x="1313174" y="308837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36"/>
            <p:cNvSpPr/>
            <p:nvPr/>
          </p:nvSpPr>
          <p:spPr>
            <a:xfrm>
              <a:off x="1313720" y="30889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36"/>
            <p:cNvSpPr/>
            <p:nvPr/>
          </p:nvSpPr>
          <p:spPr>
            <a:xfrm>
              <a:off x="1313174" y="303462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36"/>
            <p:cNvSpPr/>
            <p:nvPr/>
          </p:nvSpPr>
          <p:spPr>
            <a:xfrm>
              <a:off x="1313720" y="303515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36"/>
            <p:cNvSpPr/>
            <p:nvPr/>
          </p:nvSpPr>
          <p:spPr>
            <a:xfrm>
              <a:off x="1313174" y="2980950"/>
              <a:ext cx="54793" cy="54762"/>
            </a:xfrm>
            <a:custGeom>
              <a:rect b="b" l="l" r="r" t="t"/>
              <a:pathLst>
                <a:path extrusionOk="0" h="3516" w="3518">
                  <a:moveTo>
                    <a:pt x="0" y="0"/>
                  </a:moveTo>
                  <a:lnTo>
                    <a:pt x="0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36"/>
            <p:cNvSpPr/>
            <p:nvPr/>
          </p:nvSpPr>
          <p:spPr>
            <a:xfrm>
              <a:off x="1313720" y="298147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36"/>
            <p:cNvSpPr/>
            <p:nvPr/>
          </p:nvSpPr>
          <p:spPr>
            <a:xfrm>
              <a:off x="1313174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36"/>
            <p:cNvSpPr/>
            <p:nvPr/>
          </p:nvSpPr>
          <p:spPr>
            <a:xfrm>
              <a:off x="1313720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1" y="0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36"/>
            <p:cNvSpPr/>
            <p:nvPr/>
          </p:nvSpPr>
          <p:spPr>
            <a:xfrm>
              <a:off x="1313174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36"/>
            <p:cNvSpPr/>
            <p:nvPr/>
          </p:nvSpPr>
          <p:spPr>
            <a:xfrm>
              <a:off x="1313720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1" y="0"/>
                  </a:moveTo>
                  <a:lnTo>
                    <a:pt x="1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36"/>
            <p:cNvSpPr/>
            <p:nvPr/>
          </p:nvSpPr>
          <p:spPr>
            <a:xfrm>
              <a:off x="1313174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36"/>
            <p:cNvSpPr/>
            <p:nvPr/>
          </p:nvSpPr>
          <p:spPr>
            <a:xfrm>
              <a:off x="1313174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36"/>
            <p:cNvSpPr/>
            <p:nvPr/>
          </p:nvSpPr>
          <p:spPr>
            <a:xfrm>
              <a:off x="1313174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36"/>
            <p:cNvSpPr/>
            <p:nvPr/>
          </p:nvSpPr>
          <p:spPr>
            <a:xfrm>
              <a:off x="1313174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36"/>
            <p:cNvSpPr/>
            <p:nvPr/>
          </p:nvSpPr>
          <p:spPr>
            <a:xfrm>
              <a:off x="1313174" y="2604860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36"/>
            <p:cNvSpPr/>
            <p:nvPr/>
          </p:nvSpPr>
          <p:spPr>
            <a:xfrm>
              <a:off x="1313174" y="255115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1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36"/>
            <p:cNvSpPr/>
            <p:nvPr/>
          </p:nvSpPr>
          <p:spPr>
            <a:xfrm>
              <a:off x="1313174" y="249742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36"/>
            <p:cNvSpPr/>
            <p:nvPr/>
          </p:nvSpPr>
          <p:spPr>
            <a:xfrm>
              <a:off x="1313174" y="244365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36"/>
            <p:cNvSpPr/>
            <p:nvPr/>
          </p:nvSpPr>
          <p:spPr>
            <a:xfrm>
              <a:off x="1313720" y="244422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36"/>
            <p:cNvSpPr/>
            <p:nvPr/>
          </p:nvSpPr>
          <p:spPr>
            <a:xfrm>
              <a:off x="1259441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36"/>
            <p:cNvSpPr/>
            <p:nvPr/>
          </p:nvSpPr>
          <p:spPr>
            <a:xfrm>
              <a:off x="1259986" y="3357507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36"/>
            <p:cNvSpPr/>
            <p:nvPr/>
          </p:nvSpPr>
          <p:spPr>
            <a:xfrm>
              <a:off x="1259441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36"/>
            <p:cNvSpPr/>
            <p:nvPr/>
          </p:nvSpPr>
          <p:spPr>
            <a:xfrm>
              <a:off x="1259986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36"/>
            <p:cNvSpPr/>
            <p:nvPr/>
          </p:nvSpPr>
          <p:spPr>
            <a:xfrm>
              <a:off x="1259441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36"/>
            <p:cNvSpPr/>
            <p:nvPr/>
          </p:nvSpPr>
          <p:spPr>
            <a:xfrm>
              <a:off x="1259986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36"/>
            <p:cNvSpPr/>
            <p:nvPr/>
          </p:nvSpPr>
          <p:spPr>
            <a:xfrm>
              <a:off x="1259441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36"/>
            <p:cNvSpPr/>
            <p:nvPr/>
          </p:nvSpPr>
          <p:spPr>
            <a:xfrm>
              <a:off x="1259986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36"/>
            <p:cNvSpPr/>
            <p:nvPr/>
          </p:nvSpPr>
          <p:spPr>
            <a:xfrm>
              <a:off x="1259441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36"/>
            <p:cNvSpPr/>
            <p:nvPr/>
          </p:nvSpPr>
          <p:spPr>
            <a:xfrm>
              <a:off x="1259986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36"/>
            <p:cNvSpPr/>
            <p:nvPr/>
          </p:nvSpPr>
          <p:spPr>
            <a:xfrm>
              <a:off x="1259441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36"/>
            <p:cNvSpPr/>
            <p:nvPr/>
          </p:nvSpPr>
          <p:spPr>
            <a:xfrm>
              <a:off x="1259441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36"/>
            <p:cNvSpPr/>
            <p:nvPr/>
          </p:nvSpPr>
          <p:spPr>
            <a:xfrm>
              <a:off x="1259986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36"/>
            <p:cNvSpPr/>
            <p:nvPr/>
          </p:nvSpPr>
          <p:spPr>
            <a:xfrm>
              <a:off x="1259441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0" y="3515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36"/>
            <p:cNvSpPr/>
            <p:nvPr/>
          </p:nvSpPr>
          <p:spPr>
            <a:xfrm>
              <a:off x="1259986" y="298147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36"/>
            <p:cNvSpPr/>
            <p:nvPr/>
          </p:nvSpPr>
          <p:spPr>
            <a:xfrm>
              <a:off x="1259441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36"/>
            <p:cNvSpPr/>
            <p:nvPr/>
          </p:nvSpPr>
          <p:spPr>
            <a:xfrm>
              <a:off x="1259986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36"/>
            <p:cNvSpPr/>
            <p:nvPr/>
          </p:nvSpPr>
          <p:spPr>
            <a:xfrm>
              <a:off x="1259441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36"/>
            <p:cNvSpPr/>
            <p:nvPr/>
          </p:nvSpPr>
          <p:spPr>
            <a:xfrm>
              <a:off x="1259441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36"/>
            <p:cNvSpPr/>
            <p:nvPr/>
          </p:nvSpPr>
          <p:spPr>
            <a:xfrm>
              <a:off x="1259986" y="2820309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36"/>
            <p:cNvSpPr/>
            <p:nvPr/>
          </p:nvSpPr>
          <p:spPr>
            <a:xfrm>
              <a:off x="1259441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36"/>
            <p:cNvSpPr/>
            <p:nvPr/>
          </p:nvSpPr>
          <p:spPr>
            <a:xfrm>
              <a:off x="1259986" y="276656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36"/>
            <p:cNvSpPr/>
            <p:nvPr/>
          </p:nvSpPr>
          <p:spPr>
            <a:xfrm>
              <a:off x="1259441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36"/>
            <p:cNvSpPr/>
            <p:nvPr/>
          </p:nvSpPr>
          <p:spPr>
            <a:xfrm>
              <a:off x="1259986" y="2712888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36"/>
            <p:cNvSpPr/>
            <p:nvPr/>
          </p:nvSpPr>
          <p:spPr>
            <a:xfrm>
              <a:off x="1259441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36"/>
            <p:cNvSpPr/>
            <p:nvPr/>
          </p:nvSpPr>
          <p:spPr>
            <a:xfrm>
              <a:off x="1259986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36"/>
            <p:cNvSpPr/>
            <p:nvPr/>
          </p:nvSpPr>
          <p:spPr>
            <a:xfrm>
              <a:off x="1259441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36"/>
            <p:cNvSpPr/>
            <p:nvPr/>
          </p:nvSpPr>
          <p:spPr>
            <a:xfrm>
              <a:off x="1259986" y="260539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36"/>
            <p:cNvSpPr/>
            <p:nvPr/>
          </p:nvSpPr>
          <p:spPr>
            <a:xfrm>
              <a:off x="1259441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36"/>
            <p:cNvSpPr/>
            <p:nvPr/>
          </p:nvSpPr>
          <p:spPr>
            <a:xfrm>
              <a:off x="1259986" y="255170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36"/>
            <p:cNvSpPr/>
            <p:nvPr/>
          </p:nvSpPr>
          <p:spPr>
            <a:xfrm>
              <a:off x="1259441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36"/>
            <p:cNvSpPr/>
            <p:nvPr/>
          </p:nvSpPr>
          <p:spPr>
            <a:xfrm>
              <a:off x="1259441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36"/>
            <p:cNvSpPr/>
            <p:nvPr/>
          </p:nvSpPr>
          <p:spPr>
            <a:xfrm>
              <a:off x="1259986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36"/>
            <p:cNvSpPr/>
            <p:nvPr/>
          </p:nvSpPr>
          <p:spPr>
            <a:xfrm>
              <a:off x="1205691" y="335696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36"/>
            <p:cNvSpPr/>
            <p:nvPr/>
          </p:nvSpPr>
          <p:spPr>
            <a:xfrm>
              <a:off x="1206236" y="3357507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36"/>
            <p:cNvSpPr/>
            <p:nvPr/>
          </p:nvSpPr>
          <p:spPr>
            <a:xfrm>
              <a:off x="1205691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36"/>
            <p:cNvSpPr/>
            <p:nvPr/>
          </p:nvSpPr>
          <p:spPr>
            <a:xfrm>
              <a:off x="1206236" y="330382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36"/>
            <p:cNvSpPr/>
            <p:nvPr/>
          </p:nvSpPr>
          <p:spPr>
            <a:xfrm>
              <a:off x="1205691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36"/>
            <p:cNvSpPr/>
            <p:nvPr/>
          </p:nvSpPr>
          <p:spPr>
            <a:xfrm>
              <a:off x="1206236" y="325008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36"/>
            <p:cNvSpPr/>
            <p:nvPr/>
          </p:nvSpPr>
          <p:spPr>
            <a:xfrm>
              <a:off x="1205691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36"/>
            <p:cNvSpPr/>
            <p:nvPr/>
          </p:nvSpPr>
          <p:spPr>
            <a:xfrm>
              <a:off x="1206236" y="319635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36"/>
            <p:cNvSpPr/>
            <p:nvPr/>
          </p:nvSpPr>
          <p:spPr>
            <a:xfrm>
              <a:off x="1205691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36"/>
            <p:cNvSpPr/>
            <p:nvPr/>
          </p:nvSpPr>
          <p:spPr>
            <a:xfrm>
              <a:off x="1205691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36"/>
            <p:cNvSpPr/>
            <p:nvPr/>
          </p:nvSpPr>
          <p:spPr>
            <a:xfrm>
              <a:off x="1206236" y="30889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36"/>
            <p:cNvSpPr/>
            <p:nvPr/>
          </p:nvSpPr>
          <p:spPr>
            <a:xfrm>
              <a:off x="1205691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36"/>
            <p:cNvSpPr/>
            <p:nvPr/>
          </p:nvSpPr>
          <p:spPr>
            <a:xfrm>
              <a:off x="1206236" y="303515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36"/>
            <p:cNvSpPr/>
            <p:nvPr/>
          </p:nvSpPr>
          <p:spPr>
            <a:xfrm>
              <a:off x="1205691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36"/>
            <p:cNvSpPr/>
            <p:nvPr/>
          </p:nvSpPr>
          <p:spPr>
            <a:xfrm>
              <a:off x="1206236" y="298147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36"/>
            <p:cNvSpPr/>
            <p:nvPr/>
          </p:nvSpPr>
          <p:spPr>
            <a:xfrm>
              <a:off x="1205691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36"/>
            <p:cNvSpPr/>
            <p:nvPr/>
          </p:nvSpPr>
          <p:spPr>
            <a:xfrm>
              <a:off x="1206236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36"/>
            <p:cNvSpPr/>
            <p:nvPr/>
          </p:nvSpPr>
          <p:spPr>
            <a:xfrm>
              <a:off x="1205691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36"/>
            <p:cNvSpPr/>
            <p:nvPr/>
          </p:nvSpPr>
          <p:spPr>
            <a:xfrm>
              <a:off x="1205691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36"/>
            <p:cNvSpPr/>
            <p:nvPr/>
          </p:nvSpPr>
          <p:spPr>
            <a:xfrm>
              <a:off x="1206236" y="2820309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36"/>
            <p:cNvSpPr/>
            <p:nvPr/>
          </p:nvSpPr>
          <p:spPr>
            <a:xfrm>
              <a:off x="1205691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36"/>
            <p:cNvSpPr/>
            <p:nvPr/>
          </p:nvSpPr>
          <p:spPr>
            <a:xfrm>
              <a:off x="1206236" y="276656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36"/>
            <p:cNvSpPr/>
            <p:nvPr/>
          </p:nvSpPr>
          <p:spPr>
            <a:xfrm>
              <a:off x="1205691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36"/>
            <p:cNvSpPr/>
            <p:nvPr/>
          </p:nvSpPr>
          <p:spPr>
            <a:xfrm>
              <a:off x="1206236" y="2712888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36"/>
            <p:cNvSpPr/>
            <p:nvPr/>
          </p:nvSpPr>
          <p:spPr>
            <a:xfrm>
              <a:off x="1205691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36"/>
            <p:cNvSpPr/>
            <p:nvPr/>
          </p:nvSpPr>
          <p:spPr>
            <a:xfrm>
              <a:off x="1206236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36"/>
            <p:cNvSpPr/>
            <p:nvPr/>
          </p:nvSpPr>
          <p:spPr>
            <a:xfrm>
              <a:off x="1205691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36"/>
            <p:cNvSpPr/>
            <p:nvPr/>
          </p:nvSpPr>
          <p:spPr>
            <a:xfrm>
              <a:off x="1206236" y="260539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36"/>
            <p:cNvSpPr/>
            <p:nvPr/>
          </p:nvSpPr>
          <p:spPr>
            <a:xfrm>
              <a:off x="1205691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36"/>
            <p:cNvSpPr/>
            <p:nvPr/>
          </p:nvSpPr>
          <p:spPr>
            <a:xfrm>
              <a:off x="1206236" y="255170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36"/>
            <p:cNvSpPr/>
            <p:nvPr/>
          </p:nvSpPr>
          <p:spPr>
            <a:xfrm>
              <a:off x="1205691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36"/>
            <p:cNvSpPr/>
            <p:nvPr/>
          </p:nvSpPr>
          <p:spPr>
            <a:xfrm>
              <a:off x="1205691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36"/>
            <p:cNvSpPr/>
            <p:nvPr/>
          </p:nvSpPr>
          <p:spPr>
            <a:xfrm>
              <a:off x="1206236" y="244422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36"/>
            <p:cNvSpPr/>
            <p:nvPr/>
          </p:nvSpPr>
          <p:spPr>
            <a:xfrm>
              <a:off x="1152004" y="335696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36"/>
            <p:cNvSpPr/>
            <p:nvPr/>
          </p:nvSpPr>
          <p:spPr>
            <a:xfrm>
              <a:off x="1152565" y="3357507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36"/>
            <p:cNvSpPr/>
            <p:nvPr/>
          </p:nvSpPr>
          <p:spPr>
            <a:xfrm>
              <a:off x="1152004" y="330327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36"/>
            <p:cNvSpPr/>
            <p:nvPr/>
          </p:nvSpPr>
          <p:spPr>
            <a:xfrm>
              <a:off x="1152565" y="330382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36"/>
            <p:cNvSpPr/>
            <p:nvPr/>
          </p:nvSpPr>
          <p:spPr>
            <a:xfrm>
              <a:off x="1152004" y="324954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36"/>
            <p:cNvSpPr/>
            <p:nvPr/>
          </p:nvSpPr>
          <p:spPr>
            <a:xfrm>
              <a:off x="1152565" y="325008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36"/>
            <p:cNvSpPr/>
            <p:nvPr/>
          </p:nvSpPr>
          <p:spPr>
            <a:xfrm>
              <a:off x="1152004" y="319579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36"/>
            <p:cNvSpPr/>
            <p:nvPr/>
          </p:nvSpPr>
          <p:spPr>
            <a:xfrm>
              <a:off x="1152565" y="319635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36"/>
            <p:cNvSpPr/>
            <p:nvPr/>
          </p:nvSpPr>
          <p:spPr>
            <a:xfrm>
              <a:off x="1152004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0" y="0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36"/>
            <p:cNvSpPr/>
            <p:nvPr/>
          </p:nvSpPr>
          <p:spPr>
            <a:xfrm>
              <a:off x="1152565" y="314264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36"/>
            <p:cNvSpPr/>
            <p:nvPr/>
          </p:nvSpPr>
          <p:spPr>
            <a:xfrm>
              <a:off x="1152004" y="308837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36"/>
            <p:cNvSpPr/>
            <p:nvPr/>
          </p:nvSpPr>
          <p:spPr>
            <a:xfrm>
              <a:off x="1152565" y="30889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36"/>
            <p:cNvSpPr/>
            <p:nvPr/>
          </p:nvSpPr>
          <p:spPr>
            <a:xfrm>
              <a:off x="1152004" y="303462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36"/>
            <p:cNvSpPr/>
            <p:nvPr/>
          </p:nvSpPr>
          <p:spPr>
            <a:xfrm>
              <a:off x="1152565" y="3035151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36"/>
            <p:cNvSpPr/>
            <p:nvPr/>
          </p:nvSpPr>
          <p:spPr>
            <a:xfrm>
              <a:off x="1152004" y="2980950"/>
              <a:ext cx="54808" cy="54762"/>
            </a:xfrm>
            <a:custGeom>
              <a:rect b="b" l="l" r="r" t="t"/>
              <a:pathLst>
                <a:path extrusionOk="0" h="3516" w="3519">
                  <a:moveTo>
                    <a:pt x="0" y="0"/>
                  </a:moveTo>
                  <a:lnTo>
                    <a:pt x="0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36"/>
            <p:cNvSpPr/>
            <p:nvPr/>
          </p:nvSpPr>
          <p:spPr>
            <a:xfrm>
              <a:off x="1152004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36"/>
            <p:cNvSpPr/>
            <p:nvPr/>
          </p:nvSpPr>
          <p:spPr>
            <a:xfrm>
              <a:off x="1152565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36"/>
            <p:cNvSpPr/>
            <p:nvPr/>
          </p:nvSpPr>
          <p:spPr>
            <a:xfrm>
              <a:off x="1152004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36"/>
            <p:cNvSpPr/>
            <p:nvPr/>
          </p:nvSpPr>
          <p:spPr>
            <a:xfrm>
              <a:off x="1152004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36"/>
            <p:cNvSpPr/>
            <p:nvPr/>
          </p:nvSpPr>
          <p:spPr>
            <a:xfrm>
              <a:off x="1152565" y="2820309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36"/>
            <p:cNvSpPr/>
            <p:nvPr/>
          </p:nvSpPr>
          <p:spPr>
            <a:xfrm>
              <a:off x="1152004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36"/>
            <p:cNvSpPr/>
            <p:nvPr/>
          </p:nvSpPr>
          <p:spPr>
            <a:xfrm>
              <a:off x="1152565" y="276656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36"/>
            <p:cNvSpPr/>
            <p:nvPr/>
          </p:nvSpPr>
          <p:spPr>
            <a:xfrm>
              <a:off x="1152004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36"/>
            <p:cNvSpPr/>
            <p:nvPr/>
          </p:nvSpPr>
          <p:spPr>
            <a:xfrm>
              <a:off x="1152565" y="2712888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6" y="3446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36"/>
            <p:cNvSpPr/>
            <p:nvPr/>
          </p:nvSpPr>
          <p:spPr>
            <a:xfrm>
              <a:off x="1152004" y="265859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36"/>
            <p:cNvSpPr/>
            <p:nvPr/>
          </p:nvSpPr>
          <p:spPr>
            <a:xfrm>
              <a:off x="1152565" y="265912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36"/>
            <p:cNvSpPr/>
            <p:nvPr/>
          </p:nvSpPr>
          <p:spPr>
            <a:xfrm>
              <a:off x="1152004" y="2604860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36"/>
            <p:cNvSpPr/>
            <p:nvPr/>
          </p:nvSpPr>
          <p:spPr>
            <a:xfrm>
              <a:off x="1152565" y="260539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36"/>
            <p:cNvSpPr/>
            <p:nvPr/>
          </p:nvSpPr>
          <p:spPr>
            <a:xfrm>
              <a:off x="1152004" y="255115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0" y="1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36"/>
            <p:cNvSpPr/>
            <p:nvPr/>
          </p:nvSpPr>
          <p:spPr>
            <a:xfrm>
              <a:off x="1152565" y="255170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36"/>
            <p:cNvSpPr/>
            <p:nvPr/>
          </p:nvSpPr>
          <p:spPr>
            <a:xfrm>
              <a:off x="1152004" y="249742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36"/>
            <p:cNvSpPr/>
            <p:nvPr/>
          </p:nvSpPr>
          <p:spPr>
            <a:xfrm>
              <a:off x="1152004" y="244365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36"/>
            <p:cNvSpPr/>
            <p:nvPr/>
          </p:nvSpPr>
          <p:spPr>
            <a:xfrm>
              <a:off x="1152565" y="244422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36"/>
            <p:cNvSpPr/>
            <p:nvPr/>
          </p:nvSpPr>
          <p:spPr>
            <a:xfrm>
              <a:off x="1098271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36"/>
            <p:cNvSpPr/>
            <p:nvPr/>
          </p:nvSpPr>
          <p:spPr>
            <a:xfrm>
              <a:off x="1098800" y="3357507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36"/>
            <p:cNvSpPr/>
            <p:nvPr/>
          </p:nvSpPr>
          <p:spPr>
            <a:xfrm>
              <a:off x="1098271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36"/>
            <p:cNvSpPr/>
            <p:nvPr/>
          </p:nvSpPr>
          <p:spPr>
            <a:xfrm>
              <a:off x="1098800" y="330382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36"/>
            <p:cNvSpPr/>
            <p:nvPr/>
          </p:nvSpPr>
          <p:spPr>
            <a:xfrm>
              <a:off x="1098271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36"/>
            <p:cNvSpPr/>
            <p:nvPr/>
          </p:nvSpPr>
          <p:spPr>
            <a:xfrm>
              <a:off x="1098800" y="325008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36"/>
            <p:cNvSpPr/>
            <p:nvPr/>
          </p:nvSpPr>
          <p:spPr>
            <a:xfrm>
              <a:off x="1098271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36"/>
            <p:cNvSpPr/>
            <p:nvPr/>
          </p:nvSpPr>
          <p:spPr>
            <a:xfrm>
              <a:off x="1098800" y="3196352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36"/>
            <p:cNvSpPr/>
            <p:nvPr/>
          </p:nvSpPr>
          <p:spPr>
            <a:xfrm>
              <a:off x="1098271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36"/>
            <p:cNvSpPr/>
            <p:nvPr/>
          </p:nvSpPr>
          <p:spPr>
            <a:xfrm>
              <a:off x="1098800" y="3142649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36"/>
            <p:cNvSpPr/>
            <p:nvPr/>
          </p:nvSpPr>
          <p:spPr>
            <a:xfrm>
              <a:off x="1098271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36"/>
            <p:cNvSpPr/>
            <p:nvPr/>
          </p:nvSpPr>
          <p:spPr>
            <a:xfrm>
              <a:off x="1098800" y="30889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36"/>
            <p:cNvSpPr/>
            <p:nvPr/>
          </p:nvSpPr>
          <p:spPr>
            <a:xfrm>
              <a:off x="1098271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36"/>
            <p:cNvSpPr/>
            <p:nvPr/>
          </p:nvSpPr>
          <p:spPr>
            <a:xfrm>
              <a:off x="1098800" y="3035151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36"/>
            <p:cNvSpPr/>
            <p:nvPr/>
          </p:nvSpPr>
          <p:spPr>
            <a:xfrm>
              <a:off x="1098271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36"/>
            <p:cNvSpPr/>
            <p:nvPr/>
          </p:nvSpPr>
          <p:spPr>
            <a:xfrm>
              <a:off x="1098800" y="298147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36"/>
            <p:cNvSpPr/>
            <p:nvPr/>
          </p:nvSpPr>
          <p:spPr>
            <a:xfrm>
              <a:off x="1098271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36"/>
            <p:cNvSpPr/>
            <p:nvPr/>
          </p:nvSpPr>
          <p:spPr>
            <a:xfrm>
              <a:off x="1098800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36"/>
            <p:cNvSpPr/>
            <p:nvPr/>
          </p:nvSpPr>
          <p:spPr>
            <a:xfrm>
              <a:off x="1098271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36"/>
            <p:cNvSpPr/>
            <p:nvPr/>
          </p:nvSpPr>
          <p:spPr>
            <a:xfrm>
              <a:off x="1098271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36"/>
            <p:cNvSpPr/>
            <p:nvPr/>
          </p:nvSpPr>
          <p:spPr>
            <a:xfrm>
              <a:off x="1098800" y="2820309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36"/>
            <p:cNvSpPr/>
            <p:nvPr/>
          </p:nvSpPr>
          <p:spPr>
            <a:xfrm>
              <a:off x="1098271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36"/>
            <p:cNvSpPr/>
            <p:nvPr/>
          </p:nvSpPr>
          <p:spPr>
            <a:xfrm>
              <a:off x="1098800" y="276656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36"/>
            <p:cNvSpPr/>
            <p:nvPr/>
          </p:nvSpPr>
          <p:spPr>
            <a:xfrm>
              <a:off x="1098271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36"/>
            <p:cNvSpPr/>
            <p:nvPr/>
          </p:nvSpPr>
          <p:spPr>
            <a:xfrm>
              <a:off x="1098800" y="2712888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36"/>
            <p:cNvSpPr/>
            <p:nvPr/>
          </p:nvSpPr>
          <p:spPr>
            <a:xfrm>
              <a:off x="1098271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36"/>
            <p:cNvSpPr/>
            <p:nvPr/>
          </p:nvSpPr>
          <p:spPr>
            <a:xfrm>
              <a:off x="1098800" y="265912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36"/>
            <p:cNvSpPr/>
            <p:nvPr/>
          </p:nvSpPr>
          <p:spPr>
            <a:xfrm>
              <a:off x="1098271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36"/>
            <p:cNvSpPr/>
            <p:nvPr/>
          </p:nvSpPr>
          <p:spPr>
            <a:xfrm>
              <a:off x="1098800" y="260539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36"/>
            <p:cNvSpPr/>
            <p:nvPr/>
          </p:nvSpPr>
          <p:spPr>
            <a:xfrm>
              <a:off x="1098271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36"/>
            <p:cNvSpPr/>
            <p:nvPr/>
          </p:nvSpPr>
          <p:spPr>
            <a:xfrm>
              <a:off x="1098800" y="255170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36"/>
            <p:cNvSpPr/>
            <p:nvPr/>
          </p:nvSpPr>
          <p:spPr>
            <a:xfrm>
              <a:off x="1098271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36"/>
            <p:cNvSpPr/>
            <p:nvPr/>
          </p:nvSpPr>
          <p:spPr>
            <a:xfrm>
              <a:off x="1098271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36"/>
            <p:cNvSpPr/>
            <p:nvPr/>
          </p:nvSpPr>
          <p:spPr>
            <a:xfrm>
              <a:off x="1098800" y="244422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36"/>
            <p:cNvSpPr/>
            <p:nvPr/>
          </p:nvSpPr>
          <p:spPr>
            <a:xfrm>
              <a:off x="1044568" y="335696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36"/>
            <p:cNvSpPr/>
            <p:nvPr/>
          </p:nvSpPr>
          <p:spPr>
            <a:xfrm>
              <a:off x="1045129" y="3357507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36"/>
            <p:cNvSpPr/>
            <p:nvPr/>
          </p:nvSpPr>
          <p:spPr>
            <a:xfrm>
              <a:off x="1044568" y="330327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36"/>
            <p:cNvSpPr/>
            <p:nvPr/>
          </p:nvSpPr>
          <p:spPr>
            <a:xfrm>
              <a:off x="1045129" y="330382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36"/>
            <p:cNvSpPr/>
            <p:nvPr/>
          </p:nvSpPr>
          <p:spPr>
            <a:xfrm>
              <a:off x="1044568" y="324954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36"/>
            <p:cNvSpPr/>
            <p:nvPr/>
          </p:nvSpPr>
          <p:spPr>
            <a:xfrm>
              <a:off x="1045129" y="325008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36"/>
            <p:cNvSpPr/>
            <p:nvPr/>
          </p:nvSpPr>
          <p:spPr>
            <a:xfrm>
              <a:off x="1044568" y="319579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36"/>
            <p:cNvSpPr/>
            <p:nvPr/>
          </p:nvSpPr>
          <p:spPr>
            <a:xfrm>
              <a:off x="1045129" y="319635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36"/>
            <p:cNvSpPr/>
            <p:nvPr/>
          </p:nvSpPr>
          <p:spPr>
            <a:xfrm>
              <a:off x="1044568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36"/>
            <p:cNvSpPr/>
            <p:nvPr/>
          </p:nvSpPr>
          <p:spPr>
            <a:xfrm>
              <a:off x="1045129" y="314264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36"/>
            <p:cNvSpPr/>
            <p:nvPr/>
          </p:nvSpPr>
          <p:spPr>
            <a:xfrm>
              <a:off x="1044568" y="308837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36"/>
            <p:cNvSpPr/>
            <p:nvPr/>
          </p:nvSpPr>
          <p:spPr>
            <a:xfrm>
              <a:off x="1045129" y="30889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36"/>
            <p:cNvSpPr/>
            <p:nvPr/>
          </p:nvSpPr>
          <p:spPr>
            <a:xfrm>
              <a:off x="1044568" y="303462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36"/>
            <p:cNvSpPr/>
            <p:nvPr/>
          </p:nvSpPr>
          <p:spPr>
            <a:xfrm>
              <a:off x="1045129" y="3035151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36"/>
            <p:cNvSpPr/>
            <p:nvPr/>
          </p:nvSpPr>
          <p:spPr>
            <a:xfrm>
              <a:off x="1044568" y="2980950"/>
              <a:ext cx="54808" cy="54762"/>
            </a:xfrm>
            <a:custGeom>
              <a:rect b="b" l="l" r="r" t="t"/>
              <a:pathLst>
                <a:path extrusionOk="0" h="3516" w="3519">
                  <a:moveTo>
                    <a:pt x="1" y="0"/>
                  </a:moveTo>
                  <a:lnTo>
                    <a:pt x="1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36"/>
            <p:cNvSpPr/>
            <p:nvPr/>
          </p:nvSpPr>
          <p:spPr>
            <a:xfrm>
              <a:off x="1044568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36"/>
            <p:cNvSpPr/>
            <p:nvPr/>
          </p:nvSpPr>
          <p:spPr>
            <a:xfrm>
              <a:off x="1045129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36"/>
            <p:cNvSpPr/>
            <p:nvPr/>
          </p:nvSpPr>
          <p:spPr>
            <a:xfrm>
              <a:off x="1044568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36"/>
            <p:cNvSpPr/>
            <p:nvPr/>
          </p:nvSpPr>
          <p:spPr>
            <a:xfrm>
              <a:off x="1044568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36"/>
            <p:cNvSpPr/>
            <p:nvPr/>
          </p:nvSpPr>
          <p:spPr>
            <a:xfrm>
              <a:off x="1045129" y="2820309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36"/>
            <p:cNvSpPr/>
            <p:nvPr/>
          </p:nvSpPr>
          <p:spPr>
            <a:xfrm>
              <a:off x="1044568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36"/>
            <p:cNvSpPr/>
            <p:nvPr/>
          </p:nvSpPr>
          <p:spPr>
            <a:xfrm>
              <a:off x="1045129" y="276656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36"/>
            <p:cNvSpPr/>
            <p:nvPr/>
          </p:nvSpPr>
          <p:spPr>
            <a:xfrm>
              <a:off x="1044568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36"/>
            <p:cNvSpPr/>
            <p:nvPr/>
          </p:nvSpPr>
          <p:spPr>
            <a:xfrm>
              <a:off x="1045129" y="2712888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36"/>
            <p:cNvSpPr/>
            <p:nvPr/>
          </p:nvSpPr>
          <p:spPr>
            <a:xfrm>
              <a:off x="1044568" y="265859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36"/>
            <p:cNvSpPr/>
            <p:nvPr/>
          </p:nvSpPr>
          <p:spPr>
            <a:xfrm>
              <a:off x="1045129" y="265912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36"/>
            <p:cNvSpPr/>
            <p:nvPr/>
          </p:nvSpPr>
          <p:spPr>
            <a:xfrm>
              <a:off x="1044568" y="2604860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36"/>
            <p:cNvSpPr/>
            <p:nvPr/>
          </p:nvSpPr>
          <p:spPr>
            <a:xfrm>
              <a:off x="1045129" y="260539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36"/>
            <p:cNvSpPr/>
            <p:nvPr/>
          </p:nvSpPr>
          <p:spPr>
            <a:xfrm>
              <a:off x="1044568" y="255115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36"/>
            <p:cNvSpPr/>
            <p:nvPr/>
          </p:nvSpPr>
          <p:spPr>
            <a:xfrm>
              <a:off x="1045129" y="255170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36"/>
            <p:cNvSpPr/>
            <p:nvPr/>
          </p:nvSpPr>
          <p:spPr>
            <a:xfrm>
              <a:off x="1044568" y="249742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36"/>
            <p:cNvSpPr/>
            <p:nvPr/>
          </p:nvSpPr>
          <p:spPr>
            <a:xfrm>
              <a:off x="1044568" y="244365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36"/>
            <p:cNvSpPr/>
            <p:nvPr/>
          </p:nvSpPr>
          <p:spPr>
            <a:xfrm>
              <a:off x="1045129" y="244422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36"/>
            <p:cNvSpPr/>
            <p:nvPr/>
          </p:nvSpPr>
          <p:spPr>
            <a:xfrm>
              <a:off x="990834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36"/>
            <p:cNvSpPr/>
            <p:nvPr/>
          </p:nvSpPr>
          <p:spPr>
            <a:xfrm>
              <a:off x="991395" y="3357507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36"/>
            <p:cNvSpPr/>
            <p:nvPr/>
          </p:nvSpPr>
          <p:spPr>
            <a:xfrm>
              <a:off x="990834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36"/>
            <p:cNvSpPr/>
            <p:nvPr/>
          </p:nvSpPr>
          <p:spPr>
            <a:xfrm>
              <a:off x="991395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36"/>
            <p:cNvSpPr/>
            <p:nvPr/>
          </p:nvSpPr>
          <p:spPr>
            <a:xfrm>
              <a:off x="990834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36"/>
            <p:cNvSpPr/>
            <p:nvPr/>
          </p:nvSpPr>
          <p:spPr>
            <a:xfrm>
              <a:off x="991395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36"/>
            <p:cNvSpPr/>
            <p:nvPr/>
          </p:nvSpPr>
          <p:spPr>
            <a:xfrm>
              <a:off x="990834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36"/>
            <p:cNvSpPr/>
            <p:nvPr/>
          </p:nvSpPr>
          <p:spPr>
            <a:xfrm>
              <a:off x="991395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36"/>
            <p:cNvSpPr/>
            <p:nvPr/>
          </p:nvSpPr>
          <p:spPr>
            <a:xfrm>
              <a:off x="990834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36"/>
            <p:cNvSpPr/>
            <p:nvPr/>
          </p:nvSpPr>
          <p:spPr>
            <a:xfrm>
              <a:off x="991395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36"/>
            <p:cNvSpPr/>
            <p:nvPr/>
          </p:nvSpPr>
          <p:spPr>
            <a:xfrm>
              <a:off x="990834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36"/>
            <p:cNvSpPr/>
            <p:nvPr/>
          </p:nvSpPr>
          <p:spPr>
            <a:xfrm>
              <a:off x="991395" y="30889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36"/>
            <p:cNvSpPr/>
            <p:nvPr/>
          </p:nvSpPr>
          <p:spPr>
            <a:xfrm>
              <a:off x="990834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36"/>
            <p:cNvSpPr/>
            <p:nvPr/>
          </p:nvSpPr>
          <p:spPr>
            <a:xfrm>
              <a:off x="991395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36"/>
            <p:cNvSpPr/>
            <p:nvPr/>
          </p:nvSpPr>
          <p:spPr>
            <a:xfrm>
              <a:off x="990834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68" name="Google Shape;8568;p36"/>
            <p:cNvGrpSpPr/>
            <p:nvPr/>
          </p:nvGrpSpPr>
          <p:grpSpPr>
            <a:xfrm>
              <a:off x="991395" y="2981479"/>
              <a:ext cx="107421" cy="53687"/>
              <a:chOff x="991395" y="2981479"/>
              <a:chExt cx="107421" cy="53687"/>
            </a:xfrm>
          </p:grpSpPr>
          <p:sp>
            <p:nvSpPr>
              <p:cNvPr id="8569" name="Google Shape;8569;p36"/>
              <p:cNvSpPr/>
              <p:nvPr/>
            </p:nvSpPr>
            <p:spPr>
              <a:xfrm>
                <a:off x="1045129" y="298147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0" name="Google Shape;8570;p36"/>
              <p:cNvSpPr/>
              <p:nvPr/>
            </p:nvSpPr>
            <p:spPr>
              <a:xfrm>
                <a:off x="991395" y="298147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71" name="Google Shape;8571;p36"/>
            <p:cNvSpPr/>
            <p:nvPr/>
          </p:nvSpPr>
          <p:spPr>
            <a:xfrm>
              <a:off x="99083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36"/>
            <p:cNvSpPr/>
            <p:nvPr/>
          </p:nvSpPr>
          <p:spPr>
            <a:xfrm>
              <a:off x="99139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36"/>
            <p:cNvSpPr/>
            <p:nvPr/>
          </p:nvSpPr>
          <p:spPr>
            <a:xfrm>
              <a:off x="99083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36"/>
            <p:cNvSpPr/>
            <p:nvPr/>
          </p:nvSpPr>
          <p:spPr>
            <a:xfrm>
              <a:off x="99083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36"/>
            <p:cNvSpPr/>
            <p:nvPr/>
          </p:nvSpPr>
          <p:spPr>
            <a:xfrm>
              <a:off x="991395" y="2820309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36"/>
            <p:cNvSpPr/>
            <p:nvPr/>
          </p:nvSpPr>
          <p:spPr>
            <a:xfrm>
              <a:off x="990834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36"/>
            <p:cNvSpPr/>
            <p:nvPr/>
          </p:nvSpPr>
          <p:spPr>
            <a:xfrm>
              <a:off x="991395" y="276656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36"/>
            <p:cNvSpPr/>
            <p:nvPr/>
          </p:nvSpPr>
          <p:spPr>
            <a:xfrm>
              <a:off x="990834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36"/>
            <p:cNvSpPr/>
            <p:nvPr/>
          </p:nvSpPr>
          <p:spPr>
            <a:xfrm>
              <a:off x="991395" y="2712888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36"/>
            <p:cNvSpPr/>
            <p:nvPr/>
          </p:nvSpPr>
          <p:spPr>
            <a:xfrm>
              <a:off x="990834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36"/>
            <p:cNvSpPr/>
            <p:nvPr/>
          </p:nvSpPr>
          <p:spPr>
            <a:xfrm>
              <a:off x="99139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36"/>
            <p:cNvSpPr/>
            <p:nvPr/>
          </p:nvSpPr>
          <p:spPr>
            <a:xfrm>
              <a:off x="990834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36"/>
            <p:cNvSpPr/>
            <p:nvPr/>
          </p:nvSpPr>
          <p:spPr>
            <a:xfrm>
              <a:off x="991395" y="260539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36"/>
            <p:cNvSpPr/>
            <p:nvPr/>
          </p:nvSpPr>
          <p:spPr>
            <a:xfrm>
              <a:off x="990834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36"/>
            <p:cNvSpPr/>
            <p:nvPr/>
          </p:nvSpPr>
          <p:spPr>
            <a:xfrm>
              <a:off x="991395" y="255170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36"/>
            <p:cNvSpPr/>
            <p:nvPr/>
          </p:nvSpPr>
          <p:spPr>
            <a:xfrm>
              <a:off x="990834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36"/>
            <p:cNvSpPr/>
            <p:nvPr/>
          </p:nvSpPr>
          <p:spPr>
            <a:xfrm>
              <a:off x="990834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36"/>
            <p:cNvSpPr/>
            <p:nvPr/>
          </p:nvSpPr>
          <p:spPr>
            <a:xfrm>
              <a:off x="991395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36"/>
            <p:cNvSpPr/>
            <p:nvPr/>
          </p:nvSpPr>
          <p:spPr>
            <a:xfrm>
              <a:off x="937100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36"/>
            <p:cNvSpPr/>
            <p:nvPr/>
          </p:nvSpPr>
          <p:spPr>
            <a:xfrm>
              <a:off x="937630" y="3357507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36"/>
            <p:cNvSpPr/>
            <p:nvPr/>
          </p:nvSpPr>
          <p:spPr>
            <a:xfrm>
              <a:off x="937100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36"/>
            <p:cNvSpPr/>
            <p:nvPr/>
          </p:nvSpPr>
          <p:spPr>
            <a:xfrm>
              <a:off x="937630" y="330382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36"/>
            <p:cNvSpPr/>
            <p:nvPr/>
          </p:nvSpPr>
          <p:spPr>
            <a:xfrm>
              <a:off x="937100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36"/>
            <p:cNvSpPr/>
            <p:nvPr/>
          </p:nvSpPr>
          <p:spPr>
            <a:xfrm>
              <a:off x="937630" y="325008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36"/>
            <p:cNvSpPr/>
            <p:nvPr/>
          </p:nvSpPr>
          <p:spPr>
            <a:xfrm>
              <a:off x="937100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36"/>
            <p:cNvSpPr/>
            <p:nvPr/>
          </p:nvSpPr>
          <p:spPr>
            <a:xfrm>
              <a:off x="937630" y="3196352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36"/>
            <p:cNvSpPr/>
            <p:nvPr/>
          </p:nvSpPr>
          <p:spPr>
            <a:xfrm>
              <a:off x="93710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36"/>
            <p:cNvSpPr/>
            <p:nvPr/>
          </p:nvSpPr>
          <p:spPr>
            <a:xfrm>
              <a:off x="937630" y="3142649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36"/>
            <p:cNvSpPr/>
            <p:nvPr/>
          </p:nvSpPr>
          <p:spPr>
            <a:xfrm>
              <a:off x="937100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36"/>
            <p:cNvSpPr/>
            <p:nvPr/>
          </p:nvSpPr>
          <p:spPr>
            <a:xfrm>
              <a:off x="937100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36"/>
            <p:cNvSpPr/>
            <p:nvPr/>
          </p:nvSpPr>
          <p:spPr>
            <a:xfrm>
              <a:off x="937630" y="3035151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36"/>
            <p:cNvSpPr/>
            <p:nvPr/>
          </p:nvSpPr>
          <p:spPr>
            <a:xfrm>
              <a:off x="937100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36"/>
            <p:cNvSpPr/>
            <p:nvPr/>
          </p:nvSpPr>
          <p:spPr>
            <a:xfrm>
              <a:off x="937630" y="298147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36"/>
            <p:cNvSpPr/>
            <p:nvPr/>
          </p:nvSpPr>
          <p:spPr>
            <a:xfrm>
              <a:off x="93710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36"/>
            <p:cNvSpPr/>
            <p:nvPr/>
          </p:nvSpPr>
          <p:spPr>
            <a:xfrm>
              <a:off x="937630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36"/>
            <p:cNvSpPr/>
            <p:nvPr/>
          </p:nvSpPr>
          <p:spPr>
            <a:xfrm>
              <a:off x="93710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36"/>
            <p:cNvSpPr/>
            <p:nvPr/>
          </p:nvSpPr>
          <p:spPr>
            <a:xfrm>
              <a:off x="93710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36"/>
            <p:cNvSpPr/>
            <p:nvPr/>
          </p:nvSpPr>
          <p:spPr>
            <a:xfrm>
              <a:off x="937630" y="2820309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36"/>
            <p:cNvSpPr/>
            <p:nvPr/>
          </p:nvSpPr>
          <p:spPr>
            <a:xfrm>
              <a:off x="93710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36"/>
            <p:cNvSpPr/>
            <p:nvPr/>
          </p:nvSpPr>
          <p:spPr>
            <a:xfrm>
              <a:off x="937630" y="276656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36"/>
            <p:cNvSpPr/>
            <p:nvPr/>
          </p:nvSpPr>
          <p:spPr>
            <a:xfrm>
              <a:off x="93710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36"/>
            <p:cNvSpPr/>
            <p:nvPr/>
          </p:nvSpPr>
          <p:spPr>
            <a:xfrm>
              <a:off x="937630" y="2712888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36"/>
            <p:cNvSpPr/>
            <p:nvPr/>
          </p:nvSpPr>
          <p:spPr>
            <a:xfrm>
              <a:off x="937100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36"/>
            <p:cNvSpPr/>
            <p:nvPr/>
          </p:nvSpPr>
          <p:spPr>
            <a:xfrm>
              <a:off x="937630" y="265912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36"/>
            <p:cNvSpPr/>
            <p:nvPr/>
          </p:nvSpPr>
          <p:spPr>
            <a:xfrm>
              <a:off x="937100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36"/>
            <p:cNvSpPr/>
            <p:nvPr/>
          </p:nvSpPr>
          <p:spPr>
            <a:xfrm>
              <a:off x="937630" y="260539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36"/>
            <p:cNvSpPr/>
            <p:nvPr/>
          </p:nvSpPr>
          <p:spPr>
            <a:xfrm>
              <a:off x="937100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36"/>
            <p:cNvSpPr/>
            <p:nvPr/>
          </p:nvSpPr>
          <p:spPr>
            <a:xfrm>
              <a:off x="937630" y="255170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36"/>
            <p:cNvSpPr/>
            <p:nvPr/>
          </p:nvSpPr>
          <p:spPr>
            <a:xfrm>
              <a:off x="937100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36"/>
            <p:cNvSpPr/>
            <p:nvPr/>
          </p:nvSpPr>
          <p:spPr>
            <a:xfrm>
              <a:off x="937100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36"/>
            <p:cNvSpPr/>
            <p:nvPr/>
          </p:nvSpPr>
          <p:spPr>
            <a:xfrm>
              <a:off x="937630" y="244422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36"/>
            <p:cNvSpPr/>
            <p:nvPr/>
          </p:nvSpPr>
          <p:spPr>
            <a:xfrm>
              <a:off x="883398" y="335696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36"/>
            <p:cNvSpPr/>
            <p:nvPr/>
          </p:nvSpPr>
          <p:spPr>
            <a:xfrm>
              <a:off x="883943" y="3357507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36"/>
            <p:cNvSpPr/>
            <p:nvPr/>
          </p:nvSpPr>
          <p:spPr>
            <a:xfrm>
              <a:off x="883398" y="330327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36"/>
            <p:cNvSpPr/>
            <p:nvPr/>
          </p:nvSpPr>
          <p:spPr>
            <a:xfrm>
              <a:off x="883943" y="330382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36"/>
            <p:cNvSpPr/>
            <p:nvPr/>
          </p:nvSpPr>
          <p:spPr>
            <a:xfrm>
              <a:off x="883398" y="324954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36"/>
            <p:cNvSpPr/>
            <p:nvPr/>
          </p:nvSpPr>
          <p:spPr>
            <a:xfrm>
              <a:off x="883943" y="325008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36"/>
            <p:cNvSpPr/>
            <p:nvPr/>
          </p:nvSpPr>
          <p:spPr>
            <a:xfrm>
              <a:off x="883398" y="319579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36"/>
            <p:cNvSpPr/>
            <p:nvPr/>
          </p:nvSpPr>
          <p:spPr>
            <a:xfrm>
              <a:off x="883943" y="319635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36"/>
            <p:cNvSpPr/>
            <p:nvPr/>
          </p:nvSpPr>
          <p:spPr>
            <a:xfrm>
              <a:off x="883398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36"/>
            <p:cNvSpPr/>
            <p:nvPr/>
          </p:nvSpPr>
          <p:spPr>
            <a:xfrm>
              <a:off x="883398" y="308837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36"/>
            <p:cNvSpPr/>
            <p:nvPr/>
          </p:nvSpPr>
          <p:spPr>
            <a:xfrm>
              <a:off x="883398" y="303462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36"/>
            <p:cNvSpPr/>
            <p:nvPr/>
          </p:nvSpPr>
          <p:spPr>
            <a:xfrm>
              <a:off x="883398" y="2980950"/>
              <a:ext cx="54808" cy="54762"/>
            </a:xfrm>
            <a:custGeom>
              <a:rect b="b" l="l" r="r" t="t"/>
              <a:pathLst>
                <a:path extrusionOk="0" h="3516" w="3519">
                  <a:moveTo>
                    <a:pt x="1" y="0"/>
                  </a:moveTo>
                  <a:lnTo>
                    <a:pt x="1" y="3515"/>
                  </a:lnTo>
                  <a:lnTo>
                    <a:pt x="3519" y="3515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36"/>
            <p:cNvSpPr/>
            <p:nvPr/>
          </p:nvSpPr>
          <p:spPr>
            <a:xfrm>
              <a:off x="883943" y="298147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36"/>
            <p:cNvSpPr/>
            <p:nvPr/>
          </p:nvSpPr>
          <p:spPr>
            <a:xfrm>
              <a:off x="883398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36"/>
            <p:cNvSpPr/>
            <p:nvPr/>
          </p:nvSpPr>
          <p:spPr>
            <a:xfrm>
              <a:off x="883943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36"/>
            <p:cNvSpPr/>
            <p:nvPr/>
          </p:nvSpPr>
          <p:spPr>
            <a:xfrm>
              <a:off x="883398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36"/>
            <p:cNvSpPr/>
            <p:nvPr/>
          </p:nvSpPr>
          <p:spPr>
            <a:xfrm>
              <a:off x="883398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36"/>
            <p:cNvSpPr/>
            <p:nvPr/>
          </p:nvSpPr>
          <p:spPr>
            <a:xfrm>
              <a:off x="883943" y="2820309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36"/>
            <p:cNvSpPr/>
            <p:nvPr/>
          </p:nvSpPr>
          <p:spPr>
            <a:xfrm>
              <a:off x="883398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36"/>
            <p:cNvSpPr/>
            <p:nvPr/>
          </p:nvSpPr>
          <p:spPr>
            <a:xfrm>
              <a:off x="883943" y="276656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36"/>
            <p:cNvSpPr/>
            <p:nvPr/>
          </p:nvSpPr>
          <p:spPr>
            <a:xfrm>
              <a:off x="883398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36"/>
            <p:cNvSpPr/>
            <p:nvPr/>
          </p:nvSpPr>
          <p:spPr>
            <a:xfrm>
              <a:off x="883943" y="2712888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36"/>
            <p:cNvSpPr/>
            <p:nvPr/>
          </p:nvSpPr>
          <p:spPr>
            <a:xfrm>
              <a:off x="883398" y="265859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36"/>
            <p:cNvSpPr/>
            <p:nvPr/>
          </p:nvSpPr>
          <p:spPr>
            <a:xfrm>
              <a:off x="883943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36"/>
            <p:cNvSpPr/>
            <p:nvPr/>
          </p:nvSpPr>
          <p:spPr>
            <a:xfrm>
              <a:off x="883398" y="2604860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36"/>
            <p:cNvSpPr/>
            <p:nvPr/>
          </p:nvSpPr>
          <p:spPr>
            <a:xfrm>
              <a:off x="883943" y="260539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36"/>
            <p:cNvSpPr/>
            <p:nvPr/>
          </p:nvSpPr>
          <p:spPr>
            <a:xfrm>
              <a:off x="883398" y="255115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36"/>
            <p:cNvSpPr/>
            <p:nvPr/>
          </p:nvSpPr>
          <p:spPr>
            <a:xfrm>
              <a:off x="883943" y="255170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36"/>
            <p:cNvSpPr/>
            <p:nvPr/>
          </p:nvSpPr>
          <p:spPr>
            <a:xfrm>
              <a:off x="883398" y="249742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36"/>
            <p:cNvSpPr/>
            <p:nvPr/>
          </p:nvSpPr>
          <p:spPr>
            <a:xfrm>
              <a:off x="883398" y="244365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36"/>
            <p:cNvSpPr/>
            <p:nvPr/>
          </p:nvSpPr>
          <p:spPr>
            <a:xfrm>
              <a:off x="883943" y="244422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36"/>
            <p:cNvSpPr/>
            <p:nvPr/>
          </p:nvSpPr>
          <p:spPr>
            <a:xfrm>
              <a:off x="829664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36"/>
            <p:cNvSpPr/>
            <p:nvPr/>
          </p:nvSpPr>
          <p:spPr>
            <a:xfrm>
              <a:off x="830209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36"/>
            <p:cNvSpPr/>
            <p:nvPr/>
          </p:nvSpPr>
          <p:spPr>
            <a:xfrm>
              <a:off x="829664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36"/>
            <p:cNvSpPr/>
            <p:nvPr/>
          </p:nvSpPr>
          <p:spPr>
            <a:xfrm>
              <a:off x="830209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36"/>
            <p:cNvSpPr/>
            <p:nvPr/>
          </p:nvSpPr>
          <p:spPr>
            <a:xfrm>
              <a:off x="82966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36"/>
            <p:cNvSpPr/>
            <p:nvPr/>
          </p:nvSpPr>
          <p:spPr>
            <a:xfrm>
              <a:off x="830209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36"/>
            <p:cNvSpPr/>
            <p:nvPr/>
          </p:nvSpPr>
          <p:spPr>
            <a:xfrm>
              <a:off x="82966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36"/>
            <p:cNvSpPr/>
            <p:nvPr/>
          </p:nvSpPr>
          <p:spPr>
            <a:xfrm>
              <a:off x="830209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36"/>
            <p:cNvSpPr/>
            <p:nvPr/>
          </p:nvSpPr>
          <p:spPr>
            <a:xfrm>
              <a:off x="829664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36"/>
            <p:cNvSpPr/>
            <p:nvPr/>
          </p:nvSpPr>
          <p:spPr>
            <a:xfrm>
              <a:off x="829664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36"/>
            <p:cNvSpPr/>
            <p:nvPr/>
          </p:nvSpPr>
          <p:spPr>
            <a:xfrm>
              <a:off x="830209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36"/>
            <p:cNvSpPr/>
            <p:nvPr/>
          </p:nvSpPr>
          <p:spPr>
            <a:xfrm>
              <a:off x="829664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36"/>
            <p:cNvSpPr/>
            <p:nvPr/>
          </p:nvSpPr>
          <p:spPr>
            <a:xfrm>
              <a:off x="830209" y="298147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36"/>
            <p:cNvSpPr/>
            <p:nvPr/>
          </p:nvSpPr>
          <p:spPr>
            <a:xfrm>
              <a:off x="82966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36"/>
            <p:cNvSpPr/>
            <p:nvPr/>
          </p:nvSpPr>
          <p:spPr>
            <a:xfrm>
              <a:off x="83020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36"/>
            <p:cNvSpPr/>
            <p:nvPr/>
          </p:nvSpPr>
          <p:spPr>
            <a:xfrm>
              <a:off x="82966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36"/>
            <p:cNvSpPr/>
            <p:nvPr/>
          </p:nvSpPr>
          <p:spPr>
            <a:xfrm>
              <a:off x="83020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36"/>
            <p:cNvSpPr/>
            <p:nvPr/>
          </p:nvSpPr>
          <p:spPr>
            <a:xfrm>
              <a:off x="82966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36"/>
            <p:cNvSpPr/>
            <p:nvPr/>
          </p:nvSpPr>
          <p:spPr>
            <a:xfrm>
              <a:off x="82966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36"/>
            <p:cNvSpPr/>
            <p:nvPr/>
          </p:nvSpPr>
          <p:spPr>
            <a:xfrm>
              <a:off x="82966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36"/>
            <p:cNvSpPr/>
            <p:nvPr/>
          </p:nvSpPr>
          <p:spPr>
            <a:xfrm>
              <a:off x="82966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36"/>
            <p:cNvSpPr/>
            <p:nvPr/>
          </p:nvSpPr>
          <p:spPr>
            <a:xfrm>
              <a:off x="829664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36"/>
            <p:cNvSpPr/>
            <p:nvPr/>
          </p:nvSpPr>
          <p:spPr>
            <a:xfrm>
              <a:off x="829664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36"/>
            <p:cNvSpPr/>
            <p:nvPr/>
          </p:nvSpPr>
          <p:spPr>
            <a:xfrm>
              <a:off x="829664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36"/>
            <p:cNvSpPr/>
            <p:nvPr/>
          </p:nvSpPr>
          <p:spPr>
            <a:xfrm>
              <a:off x="829664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36"/>
            <p:cNvSpPr/>
            <p:nvPr/>
          </p:nvSpPr>
          <p:spPr>
            <a:xfrm>
              <a:off x="830209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79" name="Google Shape;8679;p36"/>
            <p:cNvGrpSpPr/>
            <p:nvPr/>
          </p:nvGrpSpPr>
          <p:grpSpPr>
            <a:xfrm>
              <a:off x="775915" y="3356961"/>
              <a:ext cx="645802" cy="108589"/>
              <a:chOff x="775915" y="3356961"/>
              <a:chExt cx="645802" cy="108589"/>
            </a:xfrm>
          </p:grpSpPr>
          <p:sp>
            <p:nvSpPr>
              <p:cNvPr id="8680" name="Google Shape;8680;p36"/>
              <p:cNvSpPr/>
              <p:nvPr/>
            </p:nvSpPr>
            <p:spPr>
              <a:xfrm>
                <a:off x="1366861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36"/>
              <p:cNvSpPr/>
              <p:nvPr/>
            </p:nvSpPr>
            <p:spPr>
              <a:xfrm>
                <a:off x="1366861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36"/>
              <p:cNvSpPr/>
              <p:nvPr/>
            </p:nvSpPr>
            <p:spPr>
              <a:xfrm>
                <a:off x="1367422" y="3357507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3" name="Google Shape;8683;p36"/>
              <p:cNvSpPr/>
              <p:nvPr/>
            </p:nvSpPr>
            <p:spPr>
              <a:xfrm>
                <a:off x="1313174" y="341071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4" name="Google Shape;8684;p36"/>
              <p:cNvSpPr/>
              <p:nvPr/>
            </p:nvSpPr>
            <p:spPr>
              <a:xfrm>
                <a:off x="1313720" y="341125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5" name="Google Shape;8685;p36"/>
              <p:cNvSpPr/>
              <p:nvPr/>
            </p:nvSpPr>
            <p:spPr>
              <a:xfrm>
                <a:off x="1313174" y="335696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6" name="Google Shape;8686;p36"/>
              <p:cNvSpPr/>
              <p:nvPr/>
            </p:nvSpPr>
            <p:spPr>
              <a:xfrm>
                <a:off x="1313720" y="3357507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7" name="Google Shape;8687;p36"/>
              <p:cNvSpPr/>
              <p:nvPr/>
            </p:nvSpPr>
            <p:spPr>
              <a:xfrm>
                <a:off x="1259441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8" name="Google Shape;8688;p36"/>
              <p:cNvSpPr/>
              <p:nvPr/>
            </p:nvSpPr>
            <p:spPr>
              <a:xfrm>
                <a:off x="1259986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9" name="Google Shape;8689;p36"/>
              <p:cNvSpPr/>
              <p:nvPr/>
            </p:nvSpPr>
            <p:spPr>
              <a:xfrm>
                <a:off x="1205691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0" name="Google Shape;8690;p36"/>
              <p:cNvSpPr/>
              <p:nvPr/>
            </p:nvSpPr>
            <p:spPr>
              <a:xfrm>
                <a:off x="1206236" y="341125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1" name="Google Shape;8691;p36"/>
              <p:cNvSpPr/>
              <p:nvPr/>
            </p:nvSpPr>
            <p:spPr>
              <a:xfrm>
                <a:off x="1152004" y="341071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2" name="Google Shape;8692;p36"/>
              <p:cNvSpPr/>
              <p:nvPr/>
            </p:nvSpPr>
            <p:spPr>
              <a:xfrm>
                <a:off x="1152565" y="341125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3" name="Google Shape;8693;p36"/>
              <p:cNvSpPr/>
              <p:nvPr/>
            </p:nvSpPr>
            <p:spPr>
              <a:xfrm>
                <a:off x="1098271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4" name="Google Shape;8694;p36"/>
              <p:cNvSpPr/>
              <p:nvPr/>
            </p:nvSpPr>
            <p:spPr>
              <a:xfrm>
                <a:off x="1098800" y="341125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5" name="Google Shape;8695;p36"/>
              <p:cNvSpPr/>
              <p:nvPr/>
            </p:nvSpPr>
            <p:spPr>
              <a:xfrm>
                <a:off x="1044568" y="341071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6" name="Google Shape;8696;p36"/>
              <p:cNvSpPr/>
              <p:nvPr/>
            </p:nvSpPr>
            <p:spPr>
              <a:xfrm>
                <a:off x="1045129" y="341125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7" name="Google Shape;8697;p36"/>
              <p:cNvSpPr/>
              <p:nvPr/>
            </p:nvSpPr>
            <p:spPr>
              <a:xfrm>
                <a:off x="990834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8" name="Google Shape;8698;p36"/>
              <p:cNvSpPr/>
              <p:nvPr/>
            </p:nvSpPr>
            <p:spPr>
              <a:xfrm>
                <a:off x="991395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9" name="Google Shape;8699;p36"/>
              <p:cNvSpPr/>
              <p:nvPr/>
            </p:nvSpPr>
            <p:spPr>
              <a:xfrm>
                <a:off x="937100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0" name="Google Shape;8700;p36"/>
              <p:cNvSpPr/>
              <p:nvPr/>
            </p:nvSpPr>
            <p:spPr>
              <a:xfrm>
                <a:off x="937630" y="341125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1" name="Google Shape;8701;p36"/>
              <p:cNvSpPr/>
              <p:nvPr/>
            </p:nvSpPr>
            <p:spPr>
              <a:xfrm>
                <a:off x="883398" y="341071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2" name="Google Shape;8702;p36"/>
              <p:cNvSpPr/>
              <p:nvPr/>
            </p:nvSpPr>
            <p:spPr>
              <a:xfrm>
                <a:off x="883943" y="341125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3" name="Google Shape;8703;p36"/>
              <p:cNvSpPr/>
              <p:nvPr/>
            </p:nvSpPr>
            <p:spPr>
              <a:xfrm>
                <a:off x="829664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4" name="Google Shape;8704;p36"/>
              <p:cNvSpPr/>
              <p:nvPr/>
            </p:nvSpPr>
            <p:spPr>
              <a:xfrm>
                <a:off x="830209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5" name="Google Shape;8705;p36"/>
              <p:cNvSpPr/>
              <p:nvPr/>
            </p:nvSpPr>
            <p:spPr>
              <a:xfrm>
                <a:off x="829664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6" name="Google Shape;8706;p36"/>
              <p:cNvSpPr/>
              <p:nvPr/>
            </p:nvSpPr>
            <p:spPr>
              <a:xfrm>
                <a:off x="830209" y="3357507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7" name="Google Shape;8707;p36"/>
              <p:cNvSpPr/>
              <p:nvPr/>
            </p:nvSpPr>
            <p:spPr>
              <a:xfrm>
                <a:off x="775915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0" y="1"/>
                    </a:moveTo>
                    <a:lnTo>
                      <a:pt x="0" y="3521"/>
                    </a:lnTo>
                    <a:lnTo>
                      <a:pt x="3522" y="3521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8" name="Google Shape;8708;p36"/>
              <p:cNvSpPr/>
              <p:nvPr/>
            </p:nvSpPr>
            <p:spPr>
              <a:xfrm>
                <a:off x="775915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0" y="0"/>
                    </a:moveTo>
                    <a:lnTo>
                      <a:pt x="0" y="3521"/>
                    </a:lnTo>
                    <a:lnTo>
                      <a:pt x="3522" y="3521"/>
                    </a:lnTo>
                    <a:lnTo>
                      <a:pt x="352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9" name="Google Shape;8709;p36"/>
              <p:cNvSpPr/>
              <p:nvPr/>
            </p:nvSpPr>
            <p:spPr>
              <a:xfrm>
                <a:off x="776460" y="3357507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10" name="Google Shape;8710;p36"/>
            <p:cNvSpPr/>
            <p:nvPr/>
          </p:nvSpPr>
          <p:spPr>
            <a:xfrm>
              <a:off x="775915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0" y="1"/>
                  </a:moveTo>
                  <a:lnTo>
                    <a:pt x="0" y="3517"/>
                  </a:lnTo>
                  <a:lnTo>
                    <a:pt x="3522" y="3517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36"/>
            <p:cNvSpPr/>
            <p:nvPr/>
          </p:nvSpPr>
          <p:spPr>
            <a:xfrm>
              <a:off x="776460" y="330382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36"/>
            <p:cNvSpPr/>
            <p:nvPr/>
          </p:nvSpPr>
          <p:spPr>
            <a:xfrm>
              <a:off x="775915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0" y="1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36"/>
            <p:cNvSpPr/>
            <p:nvPr/>
          </p:nvSpPr>
          <p:spPr>
            <a:xfrm>
              <a:off x="776460" y="325008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36"/>
            <p:cNvSpPr/>
            <p:nvPr/>
          </p:nvSpPr>
          <p:spPr>
            <a:xfrm>
              <a:off x="775915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36"/>
            <p:cNvSpPr/>
            <p:nvPr/>
          </p:nvSpPr>
          <p:spPr>
            <a:xfrm>
              <a:off x="776460" y="319635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36"/>
            <p:cNvSpPr/>
            <p:nvPr/>
          </p:nvSpPr>
          <p:spPr>
            <a:xfrm>
              <a:off x="775915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0" y="0"/>
                  </a:moveTo>
                  <a:lnTo>
                    <a:pt x="0" y="3517"/>
                  </a:lnTo>
                  <a:lnTo>
                    <a:pt x="3522" y="3517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36"/>
            <p:cNvSpPr/>
            <p:nvPr/>
          </p:nvSpPr>
          <p:spPr>
            <a:xfrm>
              <a:off x="776460" y="314264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36"/>
            <p:cNvSpPr/>
            <p:nvPr/>
          </p:nvSpPr>
          <p:spPr>
            <a:xfrm>
              <a:off x="775915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0" y="1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36"/>
            <p:cNvSpPr/>
            <p:nvPr/>
          </p:nvSpPr>
          <p:spPr>
            <a:xfrm>
              <a:off x="776460" y="30889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36"/>
            <p:cNvSpPr/>
            <p:nvPr/>
          </p:nvSpPr>
          <p:spPr>
            <a:xfrm>
              <a:off x="775915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36"/>
            <p:cNvSpPr/>
            <p:nvPr/>
          </p:nvSpPr>
          <p:spPr>
            <a:xfrm>
              <a:off x="776460" y="303515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36"/>
            <p:cNvSpPr/>
            <p:nvPr/>
          </p:nvSpPr>
          <p:spPr>
            <a:xfrm>
              <a:off x="775915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0" y="0"/>
                  </a:moveTo>
                  <a:lnTo>
                    <a:pt x="0" y="3515"/>
                  </a:lnTo>
                  <a:lnTo>
                    <a:pt x="3522" y="3515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36"/>
            <p:cNvSpPr/>
            <p:nvPr/>
          </p:nvSpPr>
          <p:spPr>
            <a:xfrm>
              <a:off x="776460" y="298147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36"/>
            <p:cNvSpPr/>
            <p:nvPr/>
          </p:nvSpPr>
          <p:spPr>
            <a:xfrm>
              <a:off x="775915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36"/>
            <p:cNvSpPr/>
            <p:nvPr/>
          </p:nvSpPr>
          <p:spPr>
            <a:xfrm>
              <a:off x="776460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36"/>
            <p:cNvSpPr/>
            <p:nvPr/>
          </p:nvSpPr>
          <p:spPr>
            <a:xfrm>
              <a:off x="775915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0" y="0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36"/>
            <p:cNvSpPr/>
            <p:nvPr/>
          </p:nvSpPr>
          <p:spPr>
            <a:xfrm>
              <a:off x="776460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36"/>
            <p:cNvSpPr/>
            <p:nvPr/>
          </p:nvSpPr>
          <p:spPr>
            <a:xfrm>
              <a:off x="775915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36"/>
            <p:cNvSpPr/>
            <p:nvPr/>
          </p:nvSpPr>
          <p:spPr>
            <a:xfrm>
              <a:off x="776460" y="2820309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36"/>
            <p:cNvSpPr/>
            <p:nvPr/>
          </p:nvSpPr>
          <p:spPr>
            <a:xfrm>
              <a:off x="775915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36"/>
            <p:cNvSpPr/>
            <p:nvPr/>
          </p:nvSpPr>
          <p:spPr>
            <a:xfrm>
              <a:off x="776460" y="276656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36"/>
            <p:cNvSpPr/>
            <p:nvPr/>
          </p:nvSpPr>
          <p:spPr>
            <a:xfrm>
              <a:off x="775915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0" y="0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36"/>
            <p:cNvSpPr/>
            <p:nvPr/>
          </p:nvSpPr>
          <p:spPr>
            <a:xfrm>
              <a:off x="776460" y="2712888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36"/>
            <p:cNvSpPr/>
            <p:nvPr/>
          </p:nvSpPr>
          <p:spPr>
            <a:xfrm>
              <a:off x="775915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36"/>
            <p:cNvSpPr/>
            <p:nvPr/>
          </p:nvSpPr>
          <p:spPr>
            <a:xfrm>
              <a:off x="776460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36"/>
            <p:cNvSpPr/>
            <p:nvPr/>
          </p:nvSpPr>
          <p:spPr>
            <a:xfrm>
              <a:off x="775915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36"/>
            <p:cNvSpPr/>
            <p:nvPr/>
          </p:nvSpPr>
          <p:spPr>
            <a:xfrm>
              <a:off x="776460" y="260539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36"/>
            <p:cNvSpPr/>
            <p:nvPr/>
          </p:nvSpPr>
          <p:spPr>
            <a:xfrm>
              <a:off x="775915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0" y="1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36"/>
            <p:cNvSpPr/>
            <p:nvPr/>
          </p:nvSpPr>
          <p:spPr>
            <a:xfrm>
              <a:off x="776460" y="255170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36"/>
            <p:cNvSpPr/>
            <p:nvPr/>
          </p:nvSpPr>
          <p:spPr>
            <a:xfrm>
              <a:off x="775915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36"/>
            <p:cNvSpPr/>
            <p:nvPr/>
          </p:nvSpPr>
          <p:spPr>
            <a:xfrm>
              <a:off x="776460" y="2497953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36"/>
            <p:cNvSpPr/>
            <p:nvPr/>
          </p:nvSpPr>
          <p:spPr>
            <a:xfrm>
              <a:off x="775915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36"/>
            <p:cNvSpPr/>
            <p:nvPr/>
          </p:nvSpPr>
          <p:spPr>
            <a:xfrm>
              <a:off x="776460" y="244422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44" name="Google Shape;8744;p36"/>
            <p:cNvGrpSpPr/>
            <p:nvPr/>
          </p:nvGrpSpPr>
          <p:grpSpPr>
            <a:xfrm>
              <a:off x="722243" y="2389988"/>
              <a:ext cx="753207" cy="1129250"/>
              <a:chOff x="722243" y="2389988"/>
              <a:chExt cx="753207" cy="1129250"/>
            </a:xfrm>
          </p:grpSpPr>
          <p:sp>
            <p:nvSpPr>
              <p:cNvPr id="8745" name="Google Shape;8745;p36"/>
              <p:cNvSpPr/>
              <p:nvPr/>
            </p:nvSpPr>
            <p:spPr>
              <a:xfrm>
                <a:off x="1420595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6" name="Google Shape;8746;p36"/>
              <p:cNvSpPr/>
              <p:nvPr/>
            </p:nvSpPr>
            <p:spPr>
              <a:xfrm>
                <a:off x="1421156" y="3357507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7" name="Google Shape;8747;p36"/>
              <p:cNvSpPr/>
              <p:nvPr/>
            </p:nvSpPr>
            <p:spPr>
              <a:xfrm>
                <a:off x="1420595" y="3303274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8" name="Google Shape;8748;p36"/>
              <p:cNvSpPr/>
              <p:nvPr/>
            </p:nvSpPr>
            <p:spPr>
              <a:xfrm>
                <a:off x="1421156" y="330382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9" name="Google Shape;8749;p36"/>
              <p:cNvSpPr/>
              <p:nvPr/>
            </p:nvSpPr>
            <p:spPr>
              <a:xfrm>
                <a:off x="1420595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0" name="Google Shape;8750;p36"/>
              <p:cNvSpPr/>
              <p:nvPr/>
            </p:nvSpPr>
            <p:spPr>
              <a:xfrm>
                <a:off x="1421156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1" name="Google Shape;8751;p36"/>
              <p:cNvSpPr/>
              <p:nvPr/>
            </p:nvSpPr>
            <p:spPr>
              <a:xfrm>
                <a:off x="1420595" y="319579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2" name="Google Shape;8752;p36"/>
              <p:cNvSpPr/>
              <p:nvPr/>
            </p:nvSpPr>
            <p:spPr>
              <a:xfrm>
                <a:off x="1421156" y="319635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3" name="Google Shape;8753;p36"/>
              <p:cNvSpPr/>
              <p:nvPr/>
            </p:nvSpPr>
            <p:spPr>
              <a:xfrm>
                <a:off x="1420595" y="3142120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4" name="Google Shape;8754;p36"/>
              <p:cNvSpPr/>
              <p:nvPr/>
            </p:nvSpPr>
            <p:spPr>
              <a:xfrm>
                <a:off x="1421156" y="3142649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5" name="Google Shape;8755;p36"/>
              <p:cNvSpPr/>
              <p:nvPr/>
            </p:nvSpPr>
            <p:spPr>
              <a:xfrm>
                <a:off x="1420595" y="308837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6" name="Google Shape;8756;p36"/>
              <p:cNvSpPr/>
              <p:nvPr/>
            </p:nvSpPr>
            <p:spPr>
              <a:xfrm>
                <a:off x="1421156" y="30889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7" name="Google Shape;8757;p36"/>
              <p:cNvSpPr/>
              <p:nvPr/>
            </p:nvSpPr>
            <p:spPr>
              <a:xfrm>
                <a:off x="1420595" y="303462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8" name="Google Shape;8758;p36"/>
              <p:cNvSpPr/>
              <p:nvPr/>
            </p:nvSpPr>
            <p:spPr>
              <a:xfrm>
                <a:off x="1421156" y="303515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9" name="Google Shape;8759;p36"/>
              <p:cNvSpPr/>
              <p:nvPr/>
            </p:nvSpPr>
            <p:spPr>
              <a:xfrm>
                <a:off x="1420595" y="2980950"/>
                <a:ext cx="54855" cy="54762"/>
              </a:xfrm>
              <a:custGeom>
                <a:rect b="b" l="l" r="r" t="t"/>
                <a:pathLst>
                  <a:path extrusionOk="0" h="3516" w="3522">
                    <a:moveTo>
                      <a:pt x="1" y="0"/>
                    </a:moveTo>
                    <a:lnTo>
                      <a:pt x="1" y="3515"/>
                    </a:lnTo>
                    <a:lnTo>
                      <a:pt x="3521" y="3515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0" name="Google Shape;8760;p36"/>
              <p:cNvSpPr/>
              <p:nvPr/>
            </p:nvSpPr>
            <p:spPr>
              <a:xfrm>
                <a:off x="1421156" y="298147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1" name="Google Shape;8761;p36"/>
              <p:cNvSpPr/>
              <p:nvPr/>
            </p:nvSpPr>
            <p:spPr>
              <a:xfrm>
                <a:off x="1420595" y="292718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2" name="Google Shape;8762;p36"/>
              <p:cNvSpPr/>
              <p:nvPr/>
            </p:nvSpPr>
            <p:spPr>
              <a:xfrm>
                <a:off x="1421156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3" name="Google Shape;8763;p36"/>
              <p:cNvSpPr/>
              <p:nvPr/>
            </p:nvSpPr>
            <p:spPr>
              <a:xfrm>
                <a:off x="1420595" y="287349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4" name="Google Shape;8764;p36"/>
              <p:cNvSpPr/>
              <p:nvPr/>
            </p:nvSpPr>
            <p:spPr>
              <a:xfrm>
                <a:off x="1421156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5" name="Google Shape;8765;p36"/>
              <p:cNvSpPr/>
              <p:nvPr/>
            </p:nvSpPr>
            <p:spPr>
              <a:xfrm>
                <a:off x="1420595" y="2819764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6" name="Google Shape;8766;p36"/>
              <p:cNvSpPr/>
              <p:nvPr/>
            </p:nvSpPr>
            <p:spPr>
              <a:xfrm>
                <a:off x="1421156" y="282030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7" name="Google Shape;8767;p36"/>
              <p:cNvSpPr/>
              <p:nvPr/>
            </p:nvSpPr>
            <p:spPr>
              <a:xfrm>
                <a:off x="1420595" y="276601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8" name="Google Shape;8768;p36"/>
              <p:cNvSpPr/>
              <p:nvPr/>
            </p:nvSpPr>
            <p:spPr>
              <a:xfrm>
                <a:off x="1421156" y="276656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9" name="Google Shape;8769;p36"/>
              <p:cNvSpPr/>
              <p:nvPr/>
            </p:nvSpPr>
            <p:spPr>
              <a:xfrm>
                <a:off x="1420595" y="2712328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0" name="Google Shape;8770;p36"/>
              <p:cNvSpPr/>
              <p:nvPr/>
            </p:nvSpPr>
            <p:spPr>
              <a:xfrm>
                <a:off x="1421156" y="2712888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1" name="Google Shape;8771;p36"/>
              <p:cNvSpPr/>
              <p:nvPr/>
            </p:nvSpPr>
            <p:spPr>
              <a:xfrm>
                <a:off x="1420595" y="2658594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2" name="Google Shape;8772;p36"/>
              <p:cNvSpPr/>
              <p:nvPr/>
            </p:nvSpPr>
            <p:spPr>
              <a:xfrm>
                <a:off x="1421156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3" name="Google Shape;8773;p36"/>
              <p:cNvSpPr/>
              <p:nvPr/>
            </p:nvSpPr>
            <p:spPr>
              <a:xfrm>
                <a:off x="1420595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4" name="Google Shape;8774;p36"/>
              <p:cNvSpPr/>
              <p:nvPr/>
            </p:nvSpPr>
            <p:spPr>
              <a:xfrm>
                <a:off x="1421156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5" name="Google Shape;8775;p36"/>
              <p:cNvSpPr/>
              <p:nvPr/>
            </p:nvSpPr>
            <p:spPr>
              <a:xfrm>
                <a:off x="1420595" y="2551158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6" name="Google Shape;8776;p36"/>
              <p:cNvSpPr/>
              <p:nvPr/>
            </p:nvSpPr>
            <p:spPr>
              <a:xfrm>
                <a:off x="1421156" y="255170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36"/>
              <p:cNvSpPr/>
              <p:nvPr/>
            </p:nvSpPr>
            <p:spPr>
              <a:xfrm>
                <a:off x="1420595" y="2497424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36"/>
              <p:cNvSpPr/>
              <p:nvPr/>
            </p:nvSpPr>
            <p:spPr>
              <a:xfrm>
                <a:off x="1421156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36"/>
              <p:cNvSpPr/>
              <p:nvPr/>
            </p:nvSpPr>
            <p:spPr>
              <a:xfrm>
                <a:off x="1420595" y="2443659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36"/>
              <p:cNvSpPr/>
              <p:nvPr/>
            </p:nvSpPr>
            <p:spPr>
              <a:xfrm>
                <a:off x="1421156" y="244422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36"/>
              <p:cNvSpPr/>
              <p:nvPr/>
            </p:nvSpPr>
            <p:spPr>
              <a:xfrm>
                <a:off x="1367422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2" name="Google Shape;8782;p36"/>
              <p:cNvSpPr/>
              <p:nvPr/>
            </p:nvSpPr>
            <p:spPr>
              <a:xfrm>
                <a:off x="1366861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3" name="Google Shape;8783;p36"/>
              <p:cNvSpPr/>
              <p:nvPr/>
            </p:nvSpPr>
            <p:spPr>
              <a:xfrm>
                <a:off x="1367422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4" name="Google Shape;8784;p36"/>
              <p:cNvSpPr/>
              <p:nvPr/>
            </p:nvSpPr>
            <p:spPr>
              <a:xfrm>
                <a:off x="1313174" y="3464445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5" name="Google Shape;8785;p36"/>
              <p:cNvSpPr/>
              <p:nvPr/>
            </p:nvSpPr>
            <p:spPr>
              <a:xfrm>
                <a:off x="1313720" y="3464990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6" name="Google Shape;8786;p36"/>
              <p:cNvSpPr/>
              <p:nvPr/>
            </p:nvSpPr>
            <p:spPr>
              <a:xfrm>
                <a:off x="1313720" y="2820309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7" name="Google Shape;8787;p36"/>
              <p:cNvSpPr/>
              <p:nvPr/>
            </p:nvSpPr>
            <p:spPr>
              <a:xfrm>
                <a:off x="1313720" y="276656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8" name="Google Shape;8788;p36"/>
              <p:cNvSpPr/>
              <p:nvPr/>
            </p:nvSpPr>
            <p:spPr>
              <a:xfrm>
                <a:off x="1313720" y="2712888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9" name="Google Shape;8789;p36"/>
              <p:cNvSpPr/>
              <p:nvPr/>
            </p:nvSpPr>
            <p:spPr>
              <a:xfrm>
                <a:off x="1313720" y="265912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0" name="Google Shape;8790;p36"/>
              <p:cNvSpPr/>
              <p:nvPr/>
            </p:nvSpPr>
            <p:spPr>
              <a:xfrm>
                <a:off x="1313720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1" name="Google Shape;8791;p36"/>
              <p:cNvSpPr/>
              <p:nvPr/>
            </p:nvSpPr>
            <p:spPr>
              <a:xfrm>
                <a:off x="1313720" y="255170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2" name="Google Shape;8792;p36"/>
              <p:cNvSpPr/>
              <p:nvPr/>
            </p:nvSpPr>
            <p:spPr>
              <a:xfrm>
                <a:off x="1313720" y="2497953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3" name="Google Shape;8793;p36"/>
              <p:cNvSpPr/>
              <p:nvPr/>
            </p:nvSpPr>
            <p:spPr>
              <a:xfrm>
                <a:off x="1313174" y="2389988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4" name="Google Shape;8794;p36"/>
              <p:cNvSpPr/>
              <p:nvPr/>
            </p:nvSpPr>
            <p:spPr>
              <a:xfrm>
                <a:off x="1313720" y="239053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5" name="Google Shape;8795;p36"/>
              <p:cNvSpPr/>
              <p:nvPr/>
            </p:nvSpPr>
            <p:spPr>
              <a:xfrm>
                <a:off x="1259441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6" name="Google Shape;8796;p36"/>
              <p:cNvSpPr/>
              <p:nvPr/>
            </p:nvSpPr>
            <p:spPr>
              <a:xfrm>
                <a:off x="1259986" y="346499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7" name="Google Shape;8797;p36"/>
              <p:cNvSpPr/>
              <p:nvPr/>
            </p:nvSpPr>
            <p:spPr>
              <a:xfrm>
                <a:off x="1259986" y="30889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8" name="Google Shape;8798;p36"/>
              <p:cNvSpPr/>
              <p:nvPr/>
            </p:nvSpPr>
            <p:spPr>
              <a:xfrm>
                <a:off x="1259986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9" name="Google Shape;8799;p36"/>
              <p:cNvSpPr/>
              <p:nvPr/>
            </p:nvSpPr>
            <p:spPr>
              <a:xfrm>
                <a:off x="1259986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0" name="Google Shape;8800;p36"/>
              <p:cNvSpPr/>
              <p:nvPr/>
            </p:nvSpPr>
            <p:spPr>
              <a:xfrm>
                <a:off x="1259441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1" name="Google Shape;8801;p36"/>
              <p:cNvSpPr/>
              <p:nvPr/>
            </p:nvSpPr>
            <p:spPr>
              <a:xfrm>
                <a:off x="1259986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2" name="Google Shape;8802;p36"/>
              <p:cNvSpPr/>
              <p:nvPr/>
            </p:nvSpPr>
            <p:spPr>
              <a:xfrm>
                <a:off x="1205691" y="3464445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3" name="Google Shape;8803;p36"/>
              <p:cNvSpPr/>
              <p:nvPr/>
            </p:nvSpPr>
            <p:spPr>
              <a:xfrm>
                <a:off x="1206236" y="3464990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4" name="Google Shape;8804;p36"/>
              <p:cNvSpPr/>
              <p:nvPr/>
            </p:nvSpPr>
            <p:spPr>
              <a:xfrm>
                <a:off x="1206236" y="314264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5" name="Google Shape;8805;p36"/>
              <p:cNvSpPr/>
              <p:nvPr/>
            </p:nvSpPr>
            <p:spPr>
              <a:xfrm>
                <a:off x="1206236" y="287405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6" name="Google Shape;8806;p36"/>
              <p:cNvSpPr/>
              <p:nvPr/>
            </p:nvSpPr>
            <p:spPr>
              <a:xfrm>
                <a:off x="1206236" y="2497953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7" name="Google Shape;8807;p36"/>
              <p:cNvSpPr/>
              <p:nvPr/>
            </p:nvSpPr>
            <p:spPr>
              <a:xfrm>
                <a:off x="1205691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8" name="Google Shape;8808;p36"/>
              <p:cNvSpPr/>
              <p:nvPr/>
            </p:nvSpPr>
            <p:spPr>
              <a:xfrm>
                <a:off x="1206236" y="239053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9" name="Google Shape;8809;p36"/>
              <p:cNvSpPr/>
              <p:nvPr/>
            </p:nvSpPr>
            <p:spPr>
              <a:xfrm>
                <a:off x="1152004" y="3464445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0" name="Google Shape;8810;p36"/>
              <p:cNvSpPr/>
              <p:nvPr/>
            </p:nvSpPr>
            <p:spPr>
              <a:xfrm>
                <a:off x="1152565" y="3464990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1" name="Google Shape;8811;p36"/>
              <p:cNvSpPr/>
              <p:nvPr/>
            </p:nvSpPr>
            <p:spPr>
              <a:xfrm>
                <a:off x="1152565" y="298147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6" y="3447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2" name="Google Shape;8812;p36"/>
              <p:cNvSpPr/>
              <p:nvPr/>
            </p:nvSpPr>
            <p:spPr>
              <a:xfrm>
                <a:off x="1152565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3" name="Google Shape;8813;p36"/>
              <p:cNvSpPr/>
              <p:nvPr/>
            </p:nvSpPr>
            <p:spPr>
              <a:xfrm>
                <a:off x="1152565" y="2497953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4" name="Google Shape;8814;p36"/>
              <p:cNvSpPr/>
              <p:nvPr/>
            </p:nvSpPr>
            <p:spPr>
              <a:xfrm>
                <a:off x="1152004" y="238998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5" name="Google Shape;8815;p36"/>
              <p:cNvSpPr/>
              <p:nvPr/>
            </p:nvSpPr>
            <p:spPr>
              <a:xfrm>
                <a:off x="1152565" y="239053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6" name="Google Shape;8816;p36"/>
              <p:cNvSpPr/>
              <p:nvPr/>
            </p:nvSpPr>
            <p:spPr>
              <a:xfrm>
                <a:off x="1098271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7" name="Google Shape;8817;p36"/>
              <p:cNvSpPr/>
              <p:nvPr/>
            </p:nvSpPr>
            <p:spPr>
              <a:xfrm>
                <a:off x="1098800" y="3464990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8" name="Google Shape;8818;p36"/>
              <p:cNvSpPr/>
              <p:nvPr/>
            </p:nvSpPr>
            <p:spPr>
              <a:xfrm>
                <a:off x="1098800" y="287405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9" name="Google Shape;8819;p36"/>
              <p:cNvSpPr/>
              <p:nvPr/>
            </p:nvSpPr>
            <p:spPr>
              <a:xfrm>
                <a:off x="1098800" y="2497953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0" name="Google Shape;8820;p36"/>
              <p:cNvSpPr/>
              <p:nvPr/>
            </p:nvSpPr>
            <p:spPr>
              <a:xfrm>
                <a:off x="1098271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1" name="Google Shape;8821;p36"/>
              <p:cNvSpPr/>
              <p:nvPr/>
            </p:nvSpPr>
            <p:spPr>
              <a:xfrm>
                <a:off x="1098800" y="2390533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2" name="Google Shape;8822;p36"/>
              <p:cNvSpPr/>
              <p:nvPr/>
            </p:nvSpPr>
            <p:spPr>
              <a:xfrm>
                <a:off x="1044568" y="3464445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3" name="Google Shape;8823;p36"/>
              <p:cNvSpPr/>
              <p:nvPr/>
            </p:nvSpPr>
            <p:spPr>
              <a:xfrm>
                <a:off x="1045129" y="3464990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36"/>
              <p:cNvSpPr/>
              <p:nvPr/>
            </p:nvSpPr>
            <p:spPr>
              <a:xfrm>
                <a:off x="1045129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36"/>
              <p:cNvSpPr/>
              <p:nvPr/>
            </p:nvSpPr>
            <p:spPr>
              <a:xfrm>
                <a:off x="1045129" y="2497953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6" name="Google Shape;8826;p36"/>
              <p:cNvSpPr/>
              <p:nvPr/>
            </p:nvSpPr>
            <p:spPr>
              <a:xfrm>
                <a:off x="1044568" y="238998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7" name="Google Shape;8827;p36"/>
              <p:cNvSpPr/>
              <p:nvPr/>
            </p:nvSpPr>
            <p:spPr>
              <a:xfrm>
                <a:off x="1045129" y="239053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36"/>
              <p:cNvSpPr/>
              <p:nvPr/>
            </p:nvSpPr>
            <p:spPr>
              <a:xfrm>
                <a:off x="990834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36"/>
              <p:cNvSpPr/>
              <p:nvPr/>
            </p:nvSpPr>
            <p:spPr>
              <a:xfrm>
                <a:off x="991395" y="346499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0" name="Google Shape;8830;p36"/>
              <p:cNvSpPr/>
              <p:nvPr/>
            </p:nvSpPr>
            <p:spPr>
              <a:xfrm>
                <a:off x="991395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1" name="Google Shape;8831;p36"/>
              <p:cNvSpPr/>
              <p:nvPr/>
            </p:nvSpPr>
            <p:spPr>
              <a:xfrm>
                <a:off x="991395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2" name="Google Shape;8832;p36"/>
              <p:cNvSpPr/>
              <p:nvPr/>
            </p:nvSpPr>
            <p:spPr>
              <a:xfrm>
                <a:off x="990834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3" name="Google Shape;8833;p36"/>
              <p:cNvSpPr/>
              <p:nvPr/>
            </p:nvSpPr>
            <p:spPr>
              <a:xfrm>
                <a:off x="991395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4" name="Google Shape;8834;p36"/>
              <p:cNvSpPr/>
              <p:nvPr/>
            </p:nvSpPr>
            <p:spPr>
              <a:xfrm>
                <a:off x="937100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5" name="Google Shape;8835;p36"/>
              <p:cNvSpPr/>
              <p:nvPr/>
            </p:nvSpPr>
            <p:spPr>
              <a:xfrm>
                <a:off x="937630" y="3464990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6" name="Google Shape;8836;p36"/>
              <p:cNvSpPr/>
              <p:nvPr/>
            </p:nvSpPr>
            <p:spPr>
              <a:xfrm>
                <a:off x="937630" y="308891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7" name="Google Shape;8837;p36"/>
              <p:cNvSpPr/>
              <p:nvPr/>
            </p:nvSpPr>
            <p:spPr>
              <a:xfrm>
                <a:off x="937630" y="287405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8" name="Google Shape;8838;p36"/>
              <p:cNvSpPr/>
              <p:nvPr/>
            </p:nvSpPr>
            <p:spPr>
              <a:xfrm>
                <a:off x="937630" y="2497953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9" name="Google Shape;8839;p36"/>
              <p:cNvSpPr/>
              <p:nvPr/>
            </p:nvSpPr>
            <p:spPr>
              <a:xfrm>
                <a:off x="937100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0" name="Google Shape;8840;p36"/>
              <p:cNvSpPr/>
              <p:nvPr/>
            </p:nvSpPr>
            <p:spPr>
              <a:xfrm>
                <a:off x="937630" y="2390533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1" name="Google Shape;8841;p36"/>
              <p:cNvSpPr/>
              <p:nvPr/>
            </p:nvSpPr>
            <p:spPr>
              <a:xfrm>
                <a:off x="883398" y="3464445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2" name="Google Shape;8842;p36"/>
              <p:cNvSpPr/>
              <p:nvPr/>
            </p:nvSpPr>
            <p:spPr>
              <a:xfrm>
                <a:off x="883943" y="3464990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3" name="Google Shape;8843;p36"/>
              <p:cNvSpPr/>
              <p:nvPr/>
            </p:nvSpPr>
            <p:spPr>
              <a:xfrm>
                <a:off x="883943" y="314264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4" name="Google Shape;8844;p36"/>
              <p:cNvSpPr/>
              <p:nvPr/>
            </p:nvSpPr>
            <p:spPr>
              <a:xfrm>
                <a:off x="883943" y="30889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5" name="Google Shape;8845;p36"/>
              <p:cNvSpPr/>
              <p:nvPr/>
            </p:nvSpPr>
            <p:spPr>
              <a:xfrm>
                <a:off x="883943" y="3035151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6" name="Google Shape;8846;p36"/>
              <p:cNvSpPr/>
              <p:nvPr/>
            </p:nvSpPr>
            <p:spPr>
              <a:xfrm>
                <a:off x="883943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7" name="Google Shape;8847;p36"/>
              <p:cNvSpPr/>
              <p:nvPr/>
            </p:nvSpPr>
            <p:spPr>
              <a:xfrm>
                <a:off x="883943" y="2497953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8" name="Google Shape;8848;p36"/>
              <p:cNvSpPr/>
              <p:nvPr/>
            </p:nvSpPr>
            <p:spPr>
              <a:xfrm>
                <a:off x="883398" y="238998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9" name="Google Shape;8849;p36"/>
              <p:cNvSpPr/>
              <p:nvPr/>
            </p:nvSpPr>
            <p:spPr>
              <a:xfrm>
                <a:off x="883943" y="239053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0" name="Google Shape;8850;p36"/>
              <p:cNvSpPr/>
              <p:nvPr/>
            </p:nvSpPr>
            <p:spPr>
              <a:xfrm>
                <a:off x="829664" y="3464445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1" name="Google Shape;8851;p36"/>
              <p:cNvSpPr/>
              <p:nvPr/>
            </p:nvSpPr>
            <p:spPr>
              <a:xfrm>
                <a:off x="830209" y="346499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2" name="Google Shape;8852;p36"/>
              <p:cNvSpPr/>
              <p:nvPr/>
            </p:nvSpPr>
            <p:spPr>
              <a:xfrm>
                <a:off x="830209" y="30889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3" name="Google Shape;8853;p36"/>
              <p:cNvSpPr/>
              <p:nvPr/>
            </p:nvSpPr>
            <p:spPr>
              <a:xfrm>
                <a:off x="830209" y="282030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4" name="Google Shape;8854;p36"/>
              <p:cNvSpPr/>
              <p:nvPr/>
            </p:nvSpPr>
            <p:spPr>
              <a:xfrm>
                <a:off x="830209" y="276656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5" name="Google Shape;8855;p36"/>
              <p:cNvSpPr/>
              <p:nvPr/>
            </p:nvSpPr>
            <p:spPr>
              <a:xfrm>
                <a:off x="830209" y="2712888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6" name="Google Shape;8856;p36"/>
              <p:cNvSpPr/>
              <p:nvPr/>
            </p:nvSpPr>
            <p:spPr>
              <a:xfrm>
                <a:off x="830209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7" name="Google Shape;8857;p36"/>
              <p:cNvSpPr/>
              <p:nvPr/>
            </p:nvSpPr>
            <p:spPr>
              <a:xfrm>
                <a:off x="83020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8" name="Google Shape;8858;p36"/>
              <p:cNvSpPr/>
              <p:nvPr/>
            </p:nvSpPr>
            <p:spPr>
              <a:xfrm>
                <a:off x="830209" y="255170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9" name="Google Shape;8859;p36"/>
              <p:cNvSpPr/>
              <p:nvPr/>
            </p:nvSpPr>
            <p:spPr>
              <a:xfrm>
                <a:off x="830209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0" name="Google Shape;8860;p36"/>
              <p:cNvSpPr/>
              <p:nvPr/>
            </p:nvSpPr>
            <p:spPr>
              <a:xfrm>
                <a:off x="829664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1" name="Google Shape;8861;p36"/>
              <p:cNvSpPr/>
              <p:nvPr/>
            </p:nvSpPr>
            <p:spPr>
              <a:xfrm>
                <a:off x="830209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2" name="Google Shape;8862;p36"/>
              <p:cNvSpPr/>
              <p:nvPr/>
            </p:nvSpPr>
            <p:spPr>
              <a:xfrm>
                <a:off x="776460" y="341125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3" name="Google Shape;8863;p36"/>
              <p:cNvSpPr/>
              <p:nvPr/>
            </p:nvSpPr>
            <p:spPr>
              <a:xfrm>
                <a:off x="775915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0" y="1"/>
                    </a:moveTo>
                    <a:lnTo>
                      <a:pt x="0" y="3517"/>
                    </a:lnTo>
                    <a:lnTo>
                      <a:pt x="3522" y="3517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4" name="Google Shape;8864;p36"/>
              <p:cNvSpPr/>
              <p:nvPr/>
            </p:nvSpPr>
            <p:spPr>
              <a:xfrm>
                <a:off x="776460" y="239053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5" name="Google Shape;8865;p36"/>
              <p:cNvSpPr/>
              <p:nvPr/>
            </p:nvSpPr>
            <p:spPr>
              <a:xfrm>
                <a:off x="722243" y="335696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6" name="Google Shape;8866;p36"/>
              <p:cNvSpPr/>
              <p:nvPr/>
            </p:nvSpPr>
            <p:spPr>
              <a:xfrm>
                <a:off x="722773" y="3357507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7" name="Google Shape;8867;p36"/>
              <p:cNvSpPr/>
              <p:nvPr/>
            </p:nvSpPr>
            <p:spPr>
              <a:xfrm>
                <a:off x="722243" y="330327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8" name="Google Shape;8868;p36"/>
              <p:cNvSpPr/>
              <p:nvPr/>
            </p:nvSpPr>
            <p:spPr>
              <a:xfrm>
                <a:off x="722773" y="3303820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9" name="Google Shape;8869;p36"/>
              <p:cNvSpPr/>
              <p:nvPr/>
            </p:nvSpPr>
            <p:spPr>
              <a:xfrm>
                <a:off x="72224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0" name="Google Shape;8870;p36"/>
              <p:cNvSpPr/>
              <p:nvPr/>
            </p:nvSpPr>
            <p:spPr>
              <a:xfrm>
                <a:off x="722773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1" name="Google Shape;8871;p36"/>
              <p:cNvSpPr/>
              <p:nvPr/>
            </p:nvSpPr>
            <p:spPr>
              <a:xfrm>
                <a:off x="722243" y="319579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2" name="Google Shape;8872;p36"/>
              <p:cNvSpPr/>
              <p:nvPr/>
            </p:nvSpPr>
            <p:spPr>
              <a:xfrm>
                <a:off x="722773" y="319635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3" name="Google Shape;8873;p36"/>
              <p:cNvSpPr/>
              <p:nvPr/>
            </p:nvSpPr>
            <p:spPr>
              <a:xfrm>
                <a:off x="722243" y="3142120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4" name="Google Shape;8874;p36"/>
              <p:cNvSpPr/>
              <p:nvPr/>
            </p:nvSpPr>
            <p:spPr>
              <a:xfrm>
                <a:off x="722773" y="314264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5" name="Google Shape;8875;p36"/>
              <p:cNvSpPr/>
              <p:nvPr/>
            </p:nvSpPr>
            <p:spPr>
              <a:xfrm>
                <a:off x="722243" y="308837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6" name="Google Shape;8876;p36"/>
              <p:cNvSpPr/>
              <p:nvPr/>
            </p:nvSpPr>
            <p:spPr>
              <a:xfrm>
                <a:off x="722773" y="30889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7" name="Google Shape;8877;p36"/>
              <p:cNvSpPr/>
              <p:nvPr/>
            </p:nvSpPr>
            <p:spPr>
              <a:xfrm>
                <a:off x="722243" y="303462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8" name="Google Shape;8878;p36"/>
              <p:cNvSpPr/>
              <p:nvPr/>
            </p:nvSpPr>
            <p:spPr>
              <a:xfrm>
                <a:off x="722773" y="3035151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9" name="Google Shape;8879;p36"/>
              <p:cNvSpPr/>
              <p:nvPr/>
            </p:nvSpPr>
            <p:spPr>
              <a:xfrm>
                <a:off x="722243" y="2980950"/>
                <a:ext cx="54777" cy="54762"/>
              </a:xfrm>
              <a:custGeom>
                <a:rect b="b" l="l" r="r" t="t"/>
                <a:pathLst>
                  <a:path extrusionOk="0" h="3516" w="3517">
                    <a:moveTo>
                      <a:pt x="0" y="0"/>
                    </a:moveTo>
                    <a:lnTo>
                      <a:pt x="0" y="3515"/>
                    </a:lnTo>
                    <a:lnTo>
                      <a:pt x="3516" y="3515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0" name="Google Shape;8880;p36"/>
              <p:cNvSpPr/>
              <p:nvPr/>
            </p:nvSpPr>
            <p:spPr>
              <a:xfrm>
                <a:off x="722773" y="298147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1" name="Google Shape;8881;p36"/>
              <p:cNvSpPr/>
              <p:nvPr/>
            </p:nvSpPr>
            <p:spPr>
              <a:xfrm>
                <a:off x="722243" y="2927185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2" name="Google Shape;8882;p36"/>
              <p:cNvSpPr/>
              <p:nvPr/>
            </p:nvSpPr>
            <p:spPr>
              <a:xfrm>
                <a:off x="722773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3" name="Google Shape;8883;p36"/>
              <p:cNvSpPr/>
              <p:nvPr/>
            </p:nvSpPr>
            <p:spPr>
              <a:xfrm>
                <a:off x="722243" y="2873498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4" name="Google Shape;8884;p36"/>
              <p:cNvSpPr/>
              <p:nvPr/>
            </p:nvSpPr>
            <p:spPr>
              <a:xfrm>
                <a:off x="722773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5" name="Google Shape;8885;p36"/>
              <p:cNvSpPr/>
              <p:nvPr/>
            </p:nvSpPr>
            <p:spPr>
              <a:xfrm>
                <a:off x="722243" y="2819764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6" name="Google Shape;8886;p36"/>
              <p:cNvSpPr/>
              <p:nvPr/>
            </p:nvSpPr>
            <p:spPr>
              <a:xfrm>
                <a:off x="722773" y="2820309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7" name="Google Shape;8887;p36"/>
              <p:cNvSpPr/>
              <p:nvPr/>
            </p:nvSpPr>
            <p:spPr>
              <a:xfrm>
                <a:off x="722243" y="2766015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8" name="Google Shape;8888;p36"/>
              <p:cNvSpPr/>
              <p:nvPr/>
            </p:nvSpPr>
            <p:spPr>
              <a:xfrm>
                <a:off x="722773" y="276656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9" name="Google Shape;8889;p36"/>
              <p:cNvSpPr/>
              <p:nvPr/>
            </p:nvSpPr>
            <p:spPr>
              <a:xfrm>
                <a:off x="722243" y="2712328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0" name="Google Shape;8890;p36"/>
              <p:cNvSpPr/>
              <p:nvPr/>
            </p:nvSpPr>
            <p:spPr>
              <a:xfrm>
                <a:off x="722773" y="2712888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1" name="Google Shape;8891;p36"/>
              <p:cNvSpPr/>
              <p:nvPr/>
            </p:nvSpPr>
            <p:spPr>
              <a:xfrm>
                <a:off x="722243" y="2658594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36"/>
              <p:cNvSpPr/>
              <p:nvPr/>
            </p:nvSpPr>
            <p:spPr>
              <a:xfrm>
                <a:off x="722773" y="265912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36"/>
              <p:cNvSpPr/>
              <p:nvPr/>
            </p:nvSpPr>
            <p:spPr>
              <a:xfrm>
                <a:off x="72224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36"/>
              <p:cNvSpPr/>
              <p:nvPr/>
            </p:nvSpPr>
            <p:spPr>
              <a:xfrm>
                <a:off x="722773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36"/>
              <p:cNvSpPr/>
              <p:nvPr/>
            </p:nvSpPr>
            <p:spPr>
              <a:xfrm>
                <a:off x="722243" y="2551158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36"/>
              <p:cNvSpPr/>
              <p:nvPr/>
            </p:nvSpPr>
            <p:spPr>
              <a:xfrm>
                <a:off x="722773" y="255170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36"/>
              <p:cNvSpPr/>
              <p:nvPr/>
            </p:nvSpPr>
            <p:spPr>
              <a:xfrm>
                <a:off x="722243" y="2497424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36"/>
              <p:cNvSpPr/>
              <p:nvPr/>
            </p:nvSpPr>
            <p:spPr>
              <a:xfrm>
                <a:off x="722773" y="2497953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36"/>
              <p:cNvSpPr/>
              <p:nvPr/>
            </p:nvSpPr>
            <p:spPr>
              <a:xfrm>
                <a:off x="722243" y="2443659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36"/>
              <p:cNvSpPr/>
              <p:nvPr/>
            </p:nvSpPr>
            <p:spPr>
              <a:xfrm>
                <a:off x="722773" y="244422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901" name="Google Shape;8901;p36"/>
          <p:cNvSpPr txBox="1"/>
          <p:nvPr>
            <p:ph idx="1" type="body"/>
          </p:nvPr>
        </p:nvSpPr>
        <p:spPr>
          <a:xfrm>
            <a:off x="1949100" y="4314375"/>
            <a:ext cx="52458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Tetris</a:t>
            </a:r>
            <a:endParaRPr/>
          </a:p>
        </p:txBody>
      </p:sp>
      <p:pic>
        <p:nvPicPr>
          <p:cNvPr id="8902" name="Google Shape;8902;p36"/>
          <p:cNvPicPr preferRelativeResize="0"/>
          <p:nvPr/>
        </p:nvPicPr>
        <p:blipFill rotWithShape="1">
          <a:blip r:embed="rId3">
            <a:alphaModFix/>
          </a:blip>
          <a:srcRect b="0" l="0" r="0" t="16114"/>
          <a:stretch/>
        </p:blipFill>
        <p:spPr>
          <a:xfrm>
            <a:off x="3770900" y="988975"/>
            <a:ext cx="1602200" cy="94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6" name="Shape 8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7" name="Google Shape;8907;p37"/>
          <p:cNvSpPr txBox="1"/>
          <p:nvPr>
            <p:ph type="title"/>
          </p:nvPr>
        </p:nvSpPr>
        <p:spPr>
          <a:xfrm>
            <a:off x="311700" y="376700"/>
            <a:ext cx="8520600" cy="146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/>
              <a:t>. </a:t>
            </a:r>
            <a:r>
              <a:rPr lang="en"/>
              <a:t>Determina la matriz de correlaciones para las columnas con valores numéricos en el df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08" name="Google Shape;89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10286"/>
            <a:ext cx="8839200" cy="53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9" name="Google Shape;890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00" y="3221325"/>
            <a:ext cx="7821727" cy="5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8910" name="Google Shape;8910;p37"/>
          <p:cNvSpPr txBox="1"/>
          <p:nvPr>
            <p:ph idx="1" type="subTitle"/>
          </p:nvPr>
        </p:nvSpPr>
        <p:spPr>
          <a:xfrm>
            <a:off x="717300" y="1172275"/>
            <a:ext cx="77094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En esta función se hace énfasis en los aspectos numéricos de cada juego según sus datos, para poder establecer una matriz de correlación que sea más fácil de entender.</a:t>
            </a:r>
            <a:endParaRPr sz="1800"/>
          </a:p>
        </p:txBody>
      </p:sp>
      <p:sp>
        <p:nvSpPr>
          <p:cNvPr id="8911" name="Google Shape;8911;p37"/>
          <p:cNvSpPr txBox="1"/>
          <p:nvPr>
            <p:ph idx="1" type="subTitle"/>
          </p:nvPr>
        </p:nvSpPr>
        <p:spPr>
          <a:xfrm>
            <a:off x="557925" y="4010050"/>
            <a:ext cx="55998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 mayoría de correlaciones son positivas, se da un crecimiento en conjunto de la mayoría de las variables</a:t>
            </a:r>
            <a:endParaRPr sz="1800"/>
          </a:p>
        </p:txBody>
      </p:sp>
      <p:pic>
        <p:nvPicPr>
          <p:cNvPr id="8912" name="Google Shape;891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0250" y="1893688"/>
            <a:ext cx="2483500" cy="206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16" name="Shape 8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7" name="Google Shape;8917;p38"/>
          <p:cNvSpPr txBox="1"/>
          <p:nvPr>
            <p:ph idx="1" type="body"/>
          </p:nvPr>
        </p:nvSpPr>
        <p:spPr>
          <a:xfrm>
            <a:off x="1949113" y="4486625"/>
            <a:ext cx="52458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God of War</a:t>
            </a:r>
            <a:r>
              <a:rPr lang="en"/>
              <a:t> (Santa Monica Studio)</a:t>
            </a:r>
            <a:endParaRPr/>
          </a:p>
        </p:txBody>
      </p:sp>
      <p:grpSp>
        <p:nvGrpSpPr>
          <p:cNvPr id="8918" name="Google Shape;8918;p38"/>
          <p:cNvGrpSpPr/>
          <p:nvPr/>
        </p:nvGrpSpPr>
        <p:grpSpPr>
          <a:xfrm>
            <a:off x="2126590" y="381425"/>
            <a:ext cx="4890826" cy="3141622"/>
            <a:chOff x="1217169" y="3770339"/>
            <a:chExt cx="1129234" cy="806910"/>
          </a:xfrm>
        </p:grpSpPr>
        <p:sp>
          <p:nvSpPr>
            <p:cNvPr id="8919" name="Google Shape;8919;p38"/>
            <p:cNvSpPr/>
            <p:nvPr/>
          </p:nvSpPr>
          <p:spPr>
            <a:xfrm>
              <a:off x="2237892" y="4468722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38"/>
            <p:cNvSpPr/>
            <p:nvPr/>
          </p:nvSpPr>
          <p:spPr>
            <a:xfrm>
              <a:off x="2237892" y="436130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38"/>
            <p:cNvSpPr/>
            <p:nvPr/>
          </p:nvSpPr>
          <p:spPr>
            <a:xfrm>
              <a:off x="223842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38"/>
            <p:cNvSpPr/>
            <p:nvPr/>
          </p:nvSpPr>
          <p:spPr>
            <a:xfrm>
              <a:off x="2237892" y="4307552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38"/>
            <p:cNvSpPr/>
            <p:nvPr/>
          </p:nvSpPr>
          <p:spPr>
            <a:xfrm>
              <a:off x="223842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38"/>
            <p:cNvSpPr/>
            <p:nvPr/>
          </p:nvSpPr>
          <p:spPr>
            <a:xfrm>
              <a:off x="2237892" y="425386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38"/>
            <p:cNvSpPr/>
            <p:nvPr/>
          </p:nvSpPr>
          <p:spPr>
            <a:xfrm>
              <a:off x="223842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38"/>
            <p:cNvSpPr/>
            <p:nvPr/>
          </p:nvSpPr>
          <p:spPr>
            <a:xfrm>
              <a:off x="2237892" y="420013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38"/>
            <p:cNvSpPr/>
            <p:nvPr/>
          </p:nvSpPr>
          <p:spPr>
            <a:xfrm>
              <a:off x="223842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38"/>
            <p:cNvSpPr/>
            <p:nvPr/>
          </p:nvSpPr>
          <p:spPr>
            <a:xfrm>
              <a:off x="2237892" y="4146398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38"/>
            <p:cNvSpPr/>
            <p:nvPr/>
          </p:nvSpPr>
          <p:spPr>
            <a:xfrm>
              <a:off x="223842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38"/>
            <p:cNvSpPr/>
            <p:nvPr/>
          </p:nvSpPr>
          <p:spPr>
            <a:xfrm>
              <a:off x="2237892" y="409269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38"/>
            <p:cNvSpPr/>
            <p:nvPr/>
          </p:nvSpPr>
          <p:spPr>
            <a:xfrm>
              <a:off x="223842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38"/>
            <p:cNvSpPr/>
            <p:nvPr/>
          </p:nvSpPr>
          <p:spPr>
            <a:xfrm>
              <a:off x="2237892" y="4038961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38"/>
            <p:cNvSpPr/>
            <p:nvPr/>
          </p:nvSpPr>
          <p:spPr>
            <a:xfrm>
              <a:off x="223842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38"/>
            <p:cNvSpPr/>
            <p:nvPr/>
          </p:nvSpPr>
          <p:spPr>
            <a:xfrm>
              <a:off x="2237892" y="3985196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38"/>
            <p:cNvSpPr/>
            <p:nvPr/>
          </p:nvSpPr>
          <p:spPr>
            <a:xfrm>
              <a:off x="223842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38"/>
            <p:cNvSpPr/>
            <p:nvPr/>
          </p:nvSpPr>
          <p:spPr>
            <a:xfrm>
              <a:off x="2237892" y="3931525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38"/>
            <p:cNvSpPr/>
            <p:nvPr/>
          </p:nvSpPr>
          <p:spPr>
            <a:xfrm>
              <a:off x="223842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38"/>
            <p:cNvSpPr/>
            <p:nvPr/>
          </p:nvSpPr>
          <p:spPr>
            <a:xfrm>
              <a:off x="2237892" y="3877776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38"/>
            <p:cNvSpPr/>
            <p:nvPr/>
          </p:nvSpPr>
          <p:spPr>
            <a:xfrm>
              <a:off x="223842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38"/>
            <p:cNvSpPr/>
            <p:nvPr/>
          </p:nvSpPr>
          <p:spPr>
            <a:xfrm>
              <a:off x="2237892" y="382404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38"/>
            <p:cNvSpPr/>
            <p:nvPr/>
          </p:nvSpPr>
          <p:spPr>
            <a:xfrm>
              <a:off x="223842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38"/>
            <p:cNvSpPr/>
            <p:nvPr/>
          </p:nvSpPr>
          <p:spPr>
            <a:xfrm>
              <a:off x="2184128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38"/>
            <p:cNvSpPr/>
            <p:nvPr/>
          </p:nvSpPr>
          <p:spPr>
            <a:xfrm>
              <a:off x="218468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38"/>
            <p:cNvSpPr/>
            <p:nvPr/>
          </p:nvSpPr>
          <p:spPr>
            <a:xfrm>
              <a:off x="2184128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38"/>
            <p:cNvSpPr/>
            <p:nvPr/>
          </p:nvSpPr>
          <p:spPr>
            <a:xfrm>
              <a:off x="218468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38"/>
            <p:cNvSpPr/>
            <p:nvPr/>
          </p:nvSpPr>
          <p:spPr>
            <a:xfrm>
              <a:off x="2184128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38"/>
            <p:cNvSpPr/>
            <p:nvPr/>
          </p:nvSpPr>
          <p:spPr>
            <a:xfrm>
              <a:off x="2184128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38"/>
            <p:cNvSpPr/>
            <p:nvPr/>
          </p:nvSpPr>
          <p:spPr>
            <a:xfrm>
              <a:off x="2184688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38"/>
            <p:cNvSpPr/>
            <p:nvPr/>
          </p:nvSpPr>
          <p:spPr>
            <a:xfrm>
              <a:off x="2184128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38"/>
            <p:cNvSpPr/>
            <p:nvPr/>
          </p:nvSpPr>
          <p:spPr>
            <a:xfrm>
              <a:off x="2184128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38"/>
            <p:cNvSpPr/>
            <p:nvPr/>
          </p:nvSpPr>
          <p:spPr>
            <a:xfrm>
              <a:off x="2184128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38"/>
            <p:cNvSpPr/>
            <p:nvPr/>
          </p:nvSpPr>
          <p:spPr>
            <a:xfrm>
              <a:off x="2184688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38"/>
            <p:cNvSpPr/>
            <p:nvPr/>
          </p:nvSpPr>
          <p:spPr>
            <a:xfrm>
              <a:off x="2184128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38"/>
            <p:cNvSpPr/>
            <p:nvPr/>
          </p:nvSpPr>
          <p:spPr>
            <a:xfrm>
              <a:off x="2184128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38"/>
            <p:cNvSpPr/>
            <p:nvPr/>
          </p:nvSpPr>
          <p:spPr>
            <a:xfrm>
              <a:off x="2184128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38"/>
            <p:cNvSpPr/>
            <p:nvPr/>
          </p:nvSpPr>
          <p:spPr>
            <a:xfrm>
              <a:off x="2184688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38"/>
            <p:cNvSpPr/>
            <p:nvPr/>
          </p:nvSpPr>
          <p:spPr>
            <a:xfrm>
              <a:off x="2184128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38"/>
            <p:cNvSpPr/>
            <p:nvPr/>
          </p:nvSpPr>
          <p:spPr>
            <a:xfrm>
              <a:off x="2184128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38"/>
            <p:cNvSpPr/>
            <p:nvPr/>
          </p:nvSpPr>
          <p:spPr>
            <a:xfrm>
              <a:off x="218468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38"/>
            <p:cNvSpPr/>
            <p:nvPr/>
          </p:nvSpPr>
          <p:spPr>
            <a:xfrm>
              <a:off x="213045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38"/>
            <p:cNvSpPr/>
            <p:nvPr/>
          </p:nvSpPr>
          <p:spPr>
            <a:xfrm>
              <a:off x="2130986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38"/>
            <p:cNvSpPr/>
            <p:nvPr/>
          </p:nvSpPr>
          <p:spPr>
            <a:xfrm>
              <a:off x="213045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38"/>
            <p:cNvSpPr/>
            <p:nvPr/>
          </p:nvSpPr>
          <p:spPr>
            <a:xfrm>
              <a:off x="2130986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38"/>
            <p:cNvSpPr/>
            <p:nvPr/>
          </p:nvSpPr>
          <p:spPr>
            <a:xfrm>
              <a:off x="213045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38"/>
            <p:cNvSpPr/>
            <p:nvPr/>
          </p:nvSpPr>
          <p:spPr>
            <a:xfrm>
              <a:off x="2130986" y="430809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38"/>
            <p:cNvSpPr/>
            <p:nvPr/>
          </p:nvSpPr>
          <p:spPr>
            <a:xfrm>
              <a:off x="213045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38"/>
            <p:cNvSpPr/>
            <p:nvPr/>
          </p:nvSpPr>
          <p:spPr>
            <a:xfrm>
              <a:off x="2130986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38"/>
            <p:cNvSpPr/>
            <p:nvPr/>
          </p:nvSpPr>
          <p:spPr>
            <a:xfrm>
              <a:off x="213045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38"/>
            <p:cNvSpPr/>
            <p:nvPr/>
          </p:nvSpPr>
          <p:spPr>
            <a:xfrm>
              <a:off x="213045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38"/>
            <p:cNvSpPr/>
            <p:nvPr/>
          </p:nvSpPr>
          <p:spPr>
            <a:xfrm>
              <a:off x="213045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38"/>
            <p:cNvSpPr/>
            <p:nvPr/>
          </p:nvSpPr>
          <p:spPr>
            <a:xfrm>
              <a:off x="2130986" y="409322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38"/>
            <p:cNvSpPr/>
            <p:nvPr/>
          </p:nvSpPr>
          <p:spPr>
            <a:xfrm>
              <a:off x="213045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38"/>
            <p:cNvSpPr/>
            <p:nvPr/>
          </p:nvSpPr>
          <p:spPr>
            <a:xfrm>
              <a:off x="213045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38"/>
            <p:cNvSpPr/>
            <p:nvPr/>
          </p:nvSpPr>
          <p:spPr>
            <a:xfrm>
              <a:off x="213045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38"/>
            <p:cNvSpPr/>
            <p:nvPr/>
          </p:nvSpPr>
          <p:spPr>
            <a:xfrm>
              <a:off x="2130986" y="393207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38"/>
            <p:cNvSpPr/>
            <p:nvPr/>
          </p:nvSpPr>
          <p:spPr>
            <a:xfrm>
              <a:off x="213045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38"/>
            <p:cNvSpPr/>
            <p:nvPr/>
          </p:nvSpPr>
          <p:spPr>
            <a:xfrm>
              <a:off x="213045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38"/>
            <p:cNvSpPr/>
            <p:nvPr/>
          </p:nvSpPr>
          <p:spPr>
            <a:xfrm>
              <a:off x="2130986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38"/>
            <p:cNvSpPr/>
            <p:nvPr/>
          </p:nvSpPr>
          <p:spPr>
            <a:xfrm>
              <a:off x="2076691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38"/>
            <p:cNvSpPr/>
            <p:nvPr/>
          </p:nvSpPr>
          <p:spPr>
            <a:xfrm>
              <a:off x="207725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38"/>
            <p:cNvSpPr/>
            <p:nvPr/>
          </p:nvSpPr>
          <p:spPr>
            <a:xfrm>
              <a:off x="2076691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38"/>
            <p:cNvSpPr/>
            <p:nvPr/>
          </p:nvSpPr>
          <p:spPr>
            <a:xfrm>
              <a:off x="207725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38"/>
            <p:cNvSpPr/>
            <p:nvPr/>
          </p:nvSpPr>
          <p:spPr>
            <a:xfrm>
              <a:off x="2076691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38"/>
            <p:cNvSpPr/>
            <p:nvPr/>
          </p:nvSpPr>
          <p:spPr>
            <a:xfrm>
              <a:off x="207725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38"/>
            <p:cNvSpPr/>
            <p:nvPr/>
          </p:nvSpPr>
          <p:spPr>
            <a:xfrm>
              <a:off x="2076691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38"/>
            <p:cNvSpPr/>
            <p:nvPr/>
          </p:nvSpPr>
          <p:spPr>
            <a:xfrm>
              <a:off x="207725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38"/>
            <p:cNvSpPr/>
            <p:nvPr/>
          </p:nvSpPr>
          <p:spPr>
            <a:xfrm>
              <a:off x="2076691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38"/>
            <p:cNvSpPr/>
            <p:nvPr/>
          </p:nvSpPr>
          <p:spPr>
            <a:xfrm>
              <a:off x="207725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38"/>
            <p:cNvSpPr/>
            <p:nvPr/>
          </p:nvSpPr>
          <p:spPr>
            <a:xfrm>
              <a:off x="2076691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38"/>
            <p:cNvSpPr/>
            <p:nvPr/>
          </p:nvSpPr>
          <p:spPr>
            <a:xfrm>
              <a:off x="207725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38"/>
            <p:cNvSpPr/>
            <p:nvPr/>
          </p:nvSpPr>
          <p:spPr>
            <a:xfrm>
              <a:off x="2076691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38"/>
            <p:cNvSpPr/>
            <p:nvPr/>
          </p:nvSpPr>
          <p:spPr>
            <a:xfrm>
              <a:off x="207725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38"/>
            <p:cNvSpPr/>
            <p:nvPr/>
          </p:nvSpPr>
          <p:spPr>
            <a:xfrm>
              <a:off x="2076691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38"/>
            <p:cNvSpPr/>
            <p:nvPr/>
          </p:nvSpPr>
          <p:spPr>
            <a:xfrm>
              <a:off x="207725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38"/>
            <p:cNvSpPr/>
            <p:nvPr/>
          </p:nvSpPr>
          <p:spPr>
            <a:xfrm>
              <a:off x="2076691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38"/>
            <p:cNvSpPr/>
            <p:nvPr/>
          </p:nvSpPr>
          <p:spPr>
            <a:xfrm>
              <a:off x="207725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38"/>
            <p:cNvSpPr/>
            <p:nvPr/>
          </p:nvSpPr>
          <p:spPr>
            <a:xfrm>
              <a:off x="2076691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38"/>
            <p:cNvSpPr/>
            <p:nvPr/>
          </p:nvSpPr>
          <p:spPr>
            <a:xfrm>
              <a:off x="207725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38"/>
            <p:cNvSpPr/>
            <p:nvPr/>
          </p:nvSpPr>
          <p:spPr>
            <a:xfrm>
              <a:off x="2076691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38"/>
            <p:cNvSpPr/>
            <p:nvPr/>
          </p:nvSpPr>
          <p:spPr>
            <a:xfrm>
              <a:off x="207725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38"/>
            <p:cNvSpPr/>
            <p:nvPr/>
          </p:nvSpPr>
          <p:spPr>
            <a:xfrm>
              <a:off x="2076691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38"/>
            <p:cNvSpPr/>
            <p:nvPr/>
          </p:nvSpPr>
          <p:spPr>
            <a:xfrm>
              <a:off x="207725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38"/>
            <p:cNvSpPr/>
            <p:nvPr/>
          </p:nvSpPr>
          <p:spPr>
            <a:xfrm>
              <a:off x="202295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38"/>
            <p:cNvSpPr/>
            <p:nvPr/>
          </p:nvSpPr>
          <p:spPr>
            <a:xfrm>
              <a:off x="202351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38"/>
            <p:cNvSpPr/>
            <p:nvPr/>
          </p:nvSpPr>
          <p:spPr>
            <a:xfrm>
              <a:off x="202295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38"/>
            <p:cNvSpPr/>
            <p:nvPr/>
          </p:nvSpPr>
          <p:spPr>
            <a:xfrm>
              <a:off x="202351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38"/>
            <p:cNvSpPr/>
            <p:nvPr/>
          </p:nvSpPr>
          <p:spPr>
            <a:xfrm>
              <a:off x="202295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38"/>
            <p:cNvSpPr/>
            <p:nvPr/>
          </p:nvSpPr>
          <p:spPr>
            <a:xfrm>
              <a:off x="2023518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38"/>
            <p:cNvSpPr/>
            <p:nvPr/>
          </p:nvSpPr>
          <p:spPr>
            <a:xfrm>
              <a:off x="202295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38"/>
            <p:cNvSpPr/>
            <p:nvPr/>
          </p:nvSpPr>
          <p:spPr>
            <a:xfrm>
              <a:off x="202295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38"/>
            <p:cNvSpPr/>
            <p:nvPr/>
          </p:nvSpPr>
          <p:spPr>
            <a:xfrm>
              <a:off x="202295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38"/>
            <p:cNvSpPr/>
            <p:nvPr/>
          </p:nvSpPr>
          <p:spPr>
            <a:xfrm>
              <a:off x="202295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38"/>
            <p:cNvSpPr/>
            <p:nvPr/>
          </p:nvSpPr>
          <p:spPr>
            <a:xfrm>
              <a:off x="202295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38"/>
            <p:cNvSpPr/>
            <p:nvPr/>
          </p:nvSpPr>
          <p:spPr>
            <a:xfrm>
              <a:off x="202295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38"/>
            <p:cNvSpPr/>
            <p:nvPr/>
          </p:nvSpPr>
          <p:spPr>
            <a:xfrm>
              <a:off x="202295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38"/>
            <p:cNvSpPr/>
            <p:nvPr/>
          </p:nvSpPr>
          <p:spPr>
            <a:xfrm>
              <a:off x="202295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38"/>
            <p:cNvSpPr/>
            <p:nvPr/>
          </p:nvSpPr>
          <p:spPr>
            <a:xfrm>
              <a:off x="2023518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38"/>
            <p:cNvSpPr/>
            <p:nvPr/>
          </p:nvSpPr>
          <p:spPr>
            <a:xfrm>
              <a:off x="202295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38"/>
            <p:cNvSpPr/>
            <p:nvPr/>
          </p:nvSpPr>
          <p:spPr>
            <a:xfrm>
              <a:off x="202351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38"/>
            <p:cNvSpPr/>
            <p:nvPr/>
          </p:nvSpPr>
          <p:spPr>
            <a:xfrm>
              <a:off x="196928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38"/>
            <p:cNvSpPr/>
            <p:nvPr/>
          </p:nvSpPr>
          <p:spPr>
            <a:xfrm>
              <a:off x="1969831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38"/>
            <p:cNvSpPr/>
            <p:nvPr/>
          </p:nvSpPr>
          <p:spPr>
            <a:xfrm>
              <a:off x="196928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38"/>
            <p:cNvSpPr/>
            <p:nvPr/>
          </p:nvSpPr>
          <p:spPr>
            <a:xfrm>
              <a:off x="1969831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38"/>
            <p:cNvSpPr/>
            <p:nvPr/>
          </p:nvSpPr>
          <p:spPr>
            <a:xfrm>
              <a:off x="196928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38"/>
            <p:cNvSpPr/>
            <p:nvPr/>
          </p:nvSpPr>
          <p:spPr>
            <a:xfrm>
              <a:off x="196928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38"/>
            <p:cNvSpPr/>
            <p:nvPr/>
          </p:nvSpPr>
          <p:spPr>
            <a:xfrm>
              <a:off x="1969831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38"/>
            <p:cNvSpPr/>
            <p:nvPr/>
          </p:nvSpPr>
          <p:spPr>
            <a:xfrm>
              <a:off x="196928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38"/>
            <p:cNvSpPr/>
            <p:nvPr/>
          </p:nvSpPr>
          <p:spPr>
            <a:xfrm>
              <a:off x="1969831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38"/>
            <p:cNvSpPr/>
            <p:nvPr/>
          </p:nvSpPr>
          <p:spPr>
            <a:xfrm>
              <a:off x="196928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38"/>
            <p:cNvSpPr/>
            <p:nvPr/>
          </p:nvSpPr>
          <p:spPr>
            <a:xfrm>
              <a:off x="1969831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38"/>
            <p:cNvSpPr/>
            <p:nvPr/>
          </p:nvSpPr>
          <p:spPr>
            <a:xfrm>
              <a:off x="196928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38"/>
            <p:cNvSpPr/>
            <p:nvPr/>
          </p:nvSpPr>
          <p:spPr>
            <a:xfrm>
              <a:off x="1969831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38"/>
            <p:cNvSpPr/>
            <p:nvPr/>
          </p:nvSpPr>
          <p:spPr>
            <a:xfrm>
              <a:off x="196928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38"/>
            <p:cNvSpPr/>
            <p:nvPr/>
          </p:nvSpPr>
          <p:spPr>
            <a:xfrm>
              <a:off x="1969831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38"/>
            <p:cNvSpPr/>
            <p:nvPr/>
          </p:nvSpPr>
          <p:spPr>
            <a:xfrm>
              <a:off x="196928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38"/>
            <p:cNvSpPr/>
            <p:nvPr/>
          </p:nvSpPr>
          <p:spPr>
            <a:xfrm>
              <a:off x="1969831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38"/>
            <p:cNvSpPr/>
            <p:nvPr/>
          </p:nvSpPr>
          <p:spPr>
            <a:xfrm>
              <a:off x="196928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38"/>
            <p:cNvSpPr/>
            <p:nvPr/>
          </p:nvSpPr>
          <p:spPr>
            <a:xfrm>
              <a:off x="1969831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38"/>
            <p:cNvSpPr/>
            <p:nvPr/>
          </p:nvSpPr>
          <p:spPr>
            <a:xfrm>
              <a:off x="196928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38"/>
            <p:cNvSpPr/>
            <p:nvPr/>
          </p:nvSpPr>
          <p:spPr>
            <a:xfrm>
              <a:off x="196928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38"/>
            <p:cNvSpPr/>
            <p:nvPr/>
          </p:nvSpPr>
          <p:spPr>
            <a:xfrm>
              <a:off x="1969831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38"/>
            <p:cNvSpPr/>
            <p:nvPr/>
          </p:nvSpPr>
          <p:spPr>
            <a:xfrm>
              <a:off x="191553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38"/>
            <p:cNvSpPr/>
            <p:nvPr/>
          </p:nvSpPr>
          <p:spPr>
            <a:xfrm>
              <a:off x="191608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38"/>
            <p:cNvSpPr/>
            <p:nvPr/>
          </p:nvSpPr>
          <p:spPr>
            <a:xfrm>
              <a:off x="191553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38"/>
            <p:cNvSpPr/>
            <p:nvPr/>
          </p:nvSpPr>
          <p:spPr>
            <a:xfrm>
              <a:off x="191608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38"/>
            <p:cNvSpPr/>
            <p:nvPr/>
          </p:nvSpPr>
          <p:spPr>
            <a:xfrm>
              <a:off x="191553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38"/>
            <p:cNvSpPr/>
            <p:nvPr/>
          </p:nvSpPr>
          <p:spPr>
            <a:xfrm>
              <a:off x="191553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38"/>
            <p:cNvSpPr/>
            <p:nvPr/>
          </p:nvSpPr>
          <p:spPr>
            <a:xfrm>
              <a:off x="191608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38"/>
            <p:cNvSpPr/>
            <p:nvPr/>
          </p:nvSpPr>
          <p:spPr>
            <a:xfrm>
              <a:off x="191553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38"/>
            <p:cNvSpPr/>
            <p:nvPr/>
          </p:nvSpPr>
          <p:spPr>
            <a:xfrm>
              <a:off x="191608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38"/>
            <p:cNvSpPr/>
            <p:nvPr/>
          </p:nvSpPr>
          <p:spPr>
            <a:xfrm>
              <a:off x="191553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38"/>
            <p:cNvSpPr/>
            <p:nvPr/>
          </p:nvSpPr>
          <p:spPr>
            <a:xfrm>
              <a:off x="191608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38"/>
            <p:cNvSpPr/>
            <p:nvPr/>
          </p:nvSpPr>
          <p:spPr>
            <a:xfrm>
              <a:off x="191553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38"/>
            <p:cNvSpPr/>
            <p:nvPr/>
          </p:nvSpPr>
          <p:spPr>
            <a:xfrm>
              <a:off x="191608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38"/>
            <p:cNvSpPr/>
            <p:nvPr/>
          </p:nvSpPr>
          <p:spPr>
            <a:xfrm>
              <a:off x="191553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38"/>
            <p:cNvSpPr/>
            <p:nvPr/>
          </p:nvSpPr>
          <p:spPr>
            <a:xfrm>
              <a:off x="191608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38"/>
            <p:cNvSpPr/>
            <p:nvPr/>
          </p:nvSpPr>
          <p:spPr>
            <a:xfrm>
              <a:off x="191553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38"/>
            <p:cNvSpPr/>
            <p:nvPr/>
          </p:nvSpPr>
          <p:spPr>
            <a:xfrm>
              <a:off x="191608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38"/>
            <p:cNvSpPr/>
            <p:nvPr/>
          </p:nvSpPr>
          <p:spPr>
            <a:xfrm>
              <a:off x="191553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38"/>
            <p:cNvSpPr/>
            <p:nvPr/>
          </p:nvSpPr>
          <p:spPr>
            <a:xfrm>
              <a:off x="191608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38"/>
            <p:cNvSpPr/>
            <p:nvPr/>
          </p:nvSpPr>
          <p:spPr>
            <a:xfrm>
              <a:off x="191553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38"/>
            <p:cNvSpPr/>
            <p:nvPr/>
          </p:nvSpPr>
          <p:spPr>
            <a:xfrm>
              <a:off x="191553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38"/>
            <p:cNvSpPr/>
            <p:nvPr/>
          </p:nvSpPr>
          <p:spPr>
            <a:xfrm>
              <a:off x="191608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38"/>
            <p:cNvSpPr/>
            <p:nvPr/>
          </p:nvSpPr>
          <p:spPr>
            <a:xfrm>
              <a:off x="186178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38"/>
            <p:cNvSpPr/>
            <p:nvPr/>
          </p:nvSpPr>
          <p:spPr>
            <a:xfrm>
              <a:off x="186233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38"/>
            <p:cNvSpPr/>
            <p:nvPr/>
          </p:nvSpPr>
          <p:spPr>
            <a:xfrm>
              <a:off x="186178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38"/>
            <p:cNvSpPr/>
            <p:nvPr/>
          </p:nvSpPr>
          <p:spPr>
            <a:xfrm>
              <a:off x="186233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38"/>
            <p:cNvSpPr/>
            <p:nvPr/>
          </p:nvSpPr>
          <p:spPr>
            <a:xfrm>
              <a:off x="186178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38"/>
            <p:cNvSpPr/>
            <p:nvPr/>
          </p:nvSpPr>
          <p:spPr>
            <a:xfrm>
              <a:off x="186178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38"/>
            <p:cNvSpPr/>
            <p:nvPr/>
          </p:nvSpPr>
          <p:spPr>
            <a:xfrm>
              <a:off x="186233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38"/>
            <p:cNvSpPr/>
            <p:nvPr/>
          </p:nvSpPr>
          <p:spPr>
            <a:xfrm>
              <a:off x="186178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38"/>
            <p:cNvSpPr/>
            <p:nvPr/>
          </p:nvSpPr>
          <p:spPr>
            <a:xfrm>
              <a:off x="186233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38"/>
            <p:cNvSpPr/>
            <p:nvPr/>
          </p:nvSpPr>
          <p:spPr>
            <a:xfrm>
              <a:off x="186178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38"/>
            <p:cNvSpPr/>
            <p:nvPr/>
          </p:nvSpPr>
          <p:spPr>
            <a:xfrm>
              <a:off x="186233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38"/>
            <p:cNvSpPr/>
            <p:nvPr/>
          </p:nvSpPr>
          <p:spPr>
            <a:xfrm>
              <a:off x="186178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38"/>
            <p:cNvSpPr/>
            <p:nvPr/>
          </p:nvSpPr>
          <p:spPr>
            <a:xfrm>
              <a:off x="186233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38"/>
            <p:cNvSpPr/>
            <p:nvPr/>
          </p:nvSpPr>
          <p:spPr>
            <a:xfrm>
              <a:off x="186178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38"/>
            <p:cNvSpPr/>
            <p:nvPr/>
          </p:nvSpPr>
          <p:spPr>
            <a:xfrm>
              <a:off x="186233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38"/>
            <p:cNvSpPr/>
            <p:nvPr/>
          </p:nvSpPr>
          <p:spPr>
            <a:xfrm>
              <a:off x="186178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38"/>
            <p:cNvSpPr/>
            <p:nvPr/>
          </p:nvSpPr>
          <p:spPr>
            <a:xfrm>
              <a:off x="186233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38"/>
            <p:cNvSpPr/>
            <p:nvPr/>
          </p:nvSpPr>
          <p:spPr>
            <a:xfrm>
              <a:off x="186178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38"/>
            <p:cNvSpPr/>
            <p:nvPr/>
          </p:nvSpPr>
          <p:spPr>
            <a:xfrm>
              <a:off x="186233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38"/>
            <p:cNvSpPr/>
            <p:nvPr/>
          </p:nvSpPr>
          <p:spPr>
            <a:xfrm>
              <a:off x="186178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38"/>
            <p:cNvSpPr/>
            <p:nvPr/>
          </p:nvSpPr>
          <p:spPr>
            <a:xfrm>
              <a:off x="186178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38"/>
            <p:cNvSpPr/>
            <p:nvPr/>
          </p:nvSpPr>
          <p:spPr>
            <a:xfrm>
              <a:off x="186233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38"/>
            <p:cNvSpPr/>
            <p:nvPr/>
          </p:nvSpPr>
          <p:spPr>
            <a:xfrm>
              <a:off x="1808116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38"/>
            <p:cNvSpPr/>
            <p:nvPr/>
          </p:nvSpPr>
          <p:spPr>
            <a:xfrm>
              <a:off x="180866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38"/>
            <p:cNvSpPr/>
            <p:nvPr/>
          </p:nvSpPr>
          <p:spPr>
            <a:xfrm>
              <a:off x="1808116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38"/>
            <p:cNvSpPr/>
            <p:nvPr/>
          </p:nvSpPr>
          <p:spPr>
            <a:xfrm>
              <a:off x="180866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38"/>
            <p:cNvSpPr/>
            <p:nvPr/>
          </p:nvSpPr>
          <p:spPr>
            <a:xfrm>
              <a:off x="1808116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38"/>
            <p:cNvSpPr/>
            <p:nvPr/>
          </p:nvSpPr>
          <p:spPr>
            <a:xfrm>
              <a:off x="1808116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38"/>
            <p:cNvSpPr/>
            <p:nvPr/>
          </p:nvSpPr>
          <p:spPr>
            <a:xfrm>
              <a:off x="180866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38"/>
            <p:cNvSpPr/>
            <p:nvPr/>
          </p:nvSpPr>
          <p:spPr>
            <a:xfrm>
              <a:off x="1808116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38"/>
            <p:cNvSpPr/>
            <p:nvPr/>
          </p:nvSpPr>
          <p:spPr>
            <a:xfrm>
              <a:off x="180866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38"/>
            <p:cNvSpPr/>
            <p:nvPr/>
          </p:nvSpPr>
          <p:spPr>
            <a:xfrm>
              <a:off x="1808116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38"/>
            <p:cNvSpPr/>
            <p:nvPr/>
          </p:nvSpPr>
          <p:spPr>
            <a:xfrm>
              <a:off x="180866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38"/>
            <p:cNvSpPr/>
            <p:nvPr/>
          </p:nvSpPr>
          <p:spPr>
            <a:xfrm>
              <a:off x="1808116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38"/>
            <p:cNvSpPr/>
            <p:nvPr/>
          </p:nvSpPr>
          <p:spPr>
            <a:xfrm>
              <a:off x="180866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38"/>
            <p:cNvSpPr/>
            <p:nvPr/>
          </p:nvSpPr>
          <p:spPr>
            <a:xfrm>
              <a:off x="1808116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38"/>
            <p:cNvSpPr/>
            <p:nvPr/>
          </p:nvSpPr>
          <p:spPr>
            <a:xfrm>
              <a:off x="180866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38"/>
            <p:cNvSpPr/>
            <p:nvPr/>
          </p:nvSpPr>
          <p:spPr>
            <a:xfrm>
              <a:off x="1808116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38"/>
            <p:cNvSpPr/>
            <p:nvPr/>
          </p:nvSpPr>
          <p:spPr>
            <a:xfrm>
              <a:off x="180866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38"/>
            <p:cNvSpPr/>
            <p:nvPr/>
          </p:nvSpPr>
          <p:spPr>
            <a:xfrm>
              <a:off x="1808116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38"/>
            <p:cNvSpPr/>
            <p:nvPr/>
          </p:nvSpPr>
          <p:spPr>
            <a:xfrm>
              <a:off x="180866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38"/>
            <p:cNvSpPr/>
            <p:nvPr/>
          </p:nvSpPr>
          <p:spPr>
            <a:xfrm>
              <a:off x="1808116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38"/>
            <p:cNvSpPr/>
            <p:nvPr/>
          </p:nvSpPr>
          <p:spPr>
            <a:xfrm>
              <a:off x="1808116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38"/>
            <p:cNvSpPr/>
            <p:nvPr/>
          </p:nvSpPr>
          <p:spPr>
            <a:xfrm>
              <a:off x="180866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38"/>
            <p:cNvSpPr/>
            <p:nvPr/>
          </p:nvSpPr>
          <p:spPr>
            <a:xfrm>
              <a:off x="175436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38"/>
            <p:cNvSpPr/>
            <p:nvPr/>
          </p:nvSpPr>
          <p:spPr>
            <a:xfrm>
              <a:off x="1754896" y="446926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38"/>
            <p:cNvSpPr/>
            <p:nvPr/>
          </p:nvSpPr>
          <p:spPr>
            <a:xfrm>
              <a:off x="175436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38"/>
            <p:cNvSpPr/>
            <p:nvPr/>
          </p:nvSpPr>
          <p:spPr>
            <a:xfrm>
              <a:off x="1754896" y="436183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38"/>
            <p:cNvSpPr/>
            <p:nvPr/>
          </p:nvSpPr>
          <p:spPr>
            <a:xfrm>
              <a:off x="175436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38"/>
            <p:cNvSpPr/>
            <p:nvPr/>
          </p:nvSpPr>
          <p:spPr>
            <a:xfrm>
              <a:off x="175436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38"/>
            <p:cNvSpPr/>
            <p:nvPr/>
          </p:nvSpPr>
          <p:spPr>
            <a:xfrm>
              <a:off x="1754896" y="425439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38"/>
            <p:cNvSpPr/>
            <p:nvPr/>
          </p:nvSpPr>
          <p:spPr>
            <a:xfrm>
              <a:off x="175436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38"/>
            <p:cNvSpPr/>
            <p:nvPr/>
          </p:nvSpPr>
          <p:spPr>
            <a:xfrm>
              <a:off x="1754896" y="420066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38"/>
            <p:cNvSpPr/>
            <p:nvPr/>
          </p:nvSpPr>
          <p:spPr>
            <a:xfrm>
              <a:off x="175436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38"/>
            <p:cNvSpPr/>
            <p:nvPr/>
          </p:nvSpPr>
          <p:spPr>
            <a:xfrm>
              <a:off x="1754896" y="414692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38"/>
            <p:cNvSpPr/>
            <p:nvPr/>
          </p:nvSpPr>
          <p:spPr>
            <a:xfrm>
              <a:off x="175436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38"/>
            <p:cNvSpPr/>
            <p:nvPr/>
          </p:nvSpPr>
          <p:spPr>
            <a:xfrm>
              <a:off x="1754896" y="409322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38"/>
            <p:cNvSpPr/>
            <p:nvPr/>
          </p:nvSpPr>
          <p:spPr>
            <a:xfrm>
              <a:off x="175436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38"/>
            <p:cNvSpPr/>
            <p:nvPr/>
          </p:nvSpPr>
          <p:spPr>
            <a:xfrm>
              <a:off x="1754896" y="403949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38"/>
            <p:cNvSpPr/>
            <p:nvPr/>
          </p:nvSpPr>
          <p:spPr>
            <a:xfrm>
              <a:off x="175436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38"/>
            <p:cNvSpPr/>
            <p:nvPr/>
          </p:nvSpPr>
          <p:spPr>
            <a:xfrm>
              <a:off x="1754896" y="398575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38"/>
            <p:cNvSpPr/>
            <p:nvPr/>
          </p:nvSpPr>
          <p:spPr>
            <a:xfrm>
              <a:off x="175436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38"/>
            <p:cNvSpPr/>
            <p:nvPr/>
          </p:nvSpPr>
          <p:spPr>
            <a:xfrm>
              <a:off x="1754896" y="393207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38"/>
            <p:cNvSpPr/>
            <p:nvPr/>
          </p:nvSpPr>
          <p:spPr>
            <a:xfrm>
              <a:off x="175436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38"/>
            <p:cNvSpPr/>
            <p:nvPr/>
          </p:nvSpPr>
          <p:spPr>
            <a:xfrm>
              <a:off x="175436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38"/>
            <p:cNvSpPr/>
            <p:nvPr/>
          </p:nvSpPr>
          <p:spPr>
            <a:xfrm>
              <a:off x="1754896" y="3824571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38"/>
            <p:cNvSpPr/>
            <p:nvPr/>
          </p:nvSpPr>
          <p:spPr>
            <a:xfrm>
              <a:off x="170063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38"/>
            <p:cNvSpPr/>
            <p:nvPr/>
          </p:nvSpPr>
          <p:spPr>
            <a:xfrm>
              <a:off x="170116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38"/>
            <p:cNvSpPr/>
            <p:nvPr/>
          </p:nvSpPr>
          <p:spPr>
            <a:xfrm>
              <a:off x="170063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38"/>
            <p:cNvSpPr/>
            <p:nvPr/>
          </p:nvSpPr>
          <p:spPr>
            <a:xfrm>
              <a:off x="170116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38"/>
            <p:cNvSpPr/>
            <p:nvPr/>
          </p:nvSpPr>
          <p:spPr>
            <a:xfrm>
              <a:off x="170063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38"/>
            <p:cNvSpPr/>
            <p:nvPr/>
          </p:nvSpPr>
          <p:spPr>
            <a:xfrm>
              <a:off x="170063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38"/>
            <p:cNvSpPr/>
            <p:nvPr/>
          </p:nvSpPr>
          <p:spPr>
            <a:xfrm>
              <a:off x="170116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38"/>
            <p:cNvSpPr/>
            <p:nvPr/>
          </p:nvSpPr>
          <p:spPr>
            <a:xfrm>
              <a:off x="170063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38"/>
            <p:cNvSpPr/>
            <p:nvPr/>
          </p:nvSpPr>
          <p:spPr>
            <a:xfrm>
              <a:off x="170116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38"/>
            <p:cNvSpPr/>
            <p:nvPr/>
          </p:nvSpPr>
          <p:spPr>
            <a:xfrm>
              <a:off x="170063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38"/>
            <p:cNvSpPr/>
            <p:nvPr/>
          </p:nvSpPr>
          <p:spPr>
            <a:xfrm>
              <a:off x="170116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38"/>
            <p:cNvSpPr/>
            <p:nvPr/>
          </p:nvSpPr>
          <p:spPr>
            <a:xfrm>
              <a:off x="170063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38"/>
            <p:cNvSpPr/>
            <p:nvPr/>
          </p:nvSpPr>
          <p:spPr>
            <a:xfrm>
              <a:off x="170116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38"/>
            <p:cNvSpPr/>
            <p:nvPr/>
          </p:nvSpPr>
          <p:spPr>
            <a:xfrm>
              <a:off x="170063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38"/>
            <p:cNvSpPr/>
            <p:nvPr/>
          </p:nvSpPr>
          <p:spPr>
            <a:xfrm>
              <a:off x="170116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38"/>
            <p:cNvSpPr/>
            <p:nvPr/>
          </p:nvSpPr>
          <p:spPr>
            <a:xfrm>
              <a:off x="170063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38"/>
            <p:cNvSpPr/>
            <p:nvPr/>
          </p:nvSpPr>
          <p:spPr>
            <a:xfrm>
              <a:off x="170116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38"/>
            <p:cNvSpPr/>
            <p:nvPr/>
          </p:nvSpPr>
          <p:spPr>
            <a:xfrm>
              <a:off x="170063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38"/>
            <p:cNvSpPr/>
            <p:nvPr/>
          </p:nvSpPr>
          <p:spPr>
            <a:xfrm>
              <a:off x="170116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38"/>
            <p:cNvSpPr/>
            <p:nvPr/>
          </p:nvSpPr>
          <p:spPr>
            <a:xfrm>
              <a:off x="170063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38"/>
            <p:cNvSpPr/>
            <p:nvPr/>
          </p:nvSpPr>
          <p:spPr>
            <a:xfrm>
              <a:off x="170063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38"/>
            <p:cNvSpPr/>
            <p:nvPr/>
          </p:nvSpPr>
          <p:spPr>
            <a:xfrm>
              <a:off x="170116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38"/>
            <p:cNvSpPr/>
            <p:nvPr/>
          </p:nvSpPr>
          <p:spPr>
            <a:xfrm>
              <a:off x="1646930" y="4468722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38"/>
            <p:cNvSpPr/>
            <p:nvPr/>
          </p:nvSpPr>
          <p:spPr>
            <a:xfrm>
              <a:off x="164749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38"/>
            <p:cNvSpPr/>
            <p:nvPr/>
          </p:nvSpPr>
          <p:spPr>
            <a:xfrm>
              <a:off x="1646930" y="436130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38"/>
            <p:cNvSpPr/>
            <p:nvPr/>
          </p:nvSpPr>
          <p:spPr>
            <a:xfrm>
              <a:off x="164749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38"/>
            <p:cNvSpPr/>
            <p:nvPr/>
          </p:nvSpPr>
          <p:spPr>
            <a:xfrm>
              <a:off x="1646930" y="4307552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38"/>
            <p:cNvSpPr/>
            <p:nvPr/>
          </p:nvSpPr>
          <p:spPr>
            <a:xfrm>
              <a:off x="1646930" y="425386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38"/>
            <p:cNvSpPr/>
            <p:nvPr/>
          </p:nvSpPr>
          <p:spPr>
            <a:xfrm>
              <a:off x="164749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38"/>
            <p:cNvSpPr/>
            <p:nvPr/>
          </p:nvSpPr>
          <p:spPr>
            <a:xfrm>
              <a:off x="1646930" y="420013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38"/>
            <p:cNvSpPr/>
            <p:nvPr/>
          </p:nvSpPr>
          <p:spPr>
            <a:xfrm>
              <a:off x="164749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38"/>
            <p:cNvSpPr/>
            <p:nvPr/>
          </p:nvSpPr>
          <p:spPr>
            <a:xfrm>
              <a:off x="1646930" y="4146398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38"/>
            <p:cNvSpPr/>
            <p:nvPr/>
          </p:nvSpPr>
          <p:spPr>
            <a:xfrm>
              <a:off x="164749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38"/>
            <p:cNvSpPr/>
            <p:nvPr/>
          </p:nvSpPr>
          <p:spPr>
            <a:xfrm>
              <a:off x="1646930" y="409269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38"/>
            <p:cNvSpPr/>
            <p:nvPr/>
          </p:nvSpPr>
          <p:spPr>
            <a:xfrm>
              <a:off x="164749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38"/>
            <p:cNvSpPr/>
            <p:nvPr/>
          </p:nvSpPr>
          <p:spPr>
            <a:xfrm>
              <a:off x="1646930" y="403896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38"/>
            <p:cNvSpPr/>
            <p:nvPr/>
          </p:nvSpPr>
          <p:spPr>
            <a:xfrm>
              <a:off x="164749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38"/>
            <p:cNvSpPr/>
            <p:nvPr/>
          </p:nvSpPr>
          <p:spPr>
            <a:xfrm>
              <a:off x="1646930" y="3985196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38"/>
            <p:cNvSpPr/>
            <p:nvPr/>
          </p:nvSpPr>
          <p:spPr>
            <a:xfrm>
              <a:off x="164749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38"/>
            <p:cNvSpPr/>
            <p:nvPr/>
          </p:nvSpPr>
          <p:spPr>
            <a:xfrm>
              <a:off x="1646930" y="3931525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38"/>
            <p:cNvSpPr/>
            <p:nvPr/>
          </p:nvSpPr>
          <p:spPr>
            <a:xfrm>
              <a:off x="164749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38"/>
            <p:cNvSpPr/>
            <p:nvPr/>
          </p:nvSpPr>
          <p:spPr>
            <a:xfrm>
              <a:off x="1646930" y="3877776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38"/>
            <p:cNvSpPr/>
            <p:nvPr/>
          </p:nvSpPr>
          <p:spPr>
            <a:xfrm>
              <a:off x="1646930" y="382404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38"/>
            <p:cNvSpPr/>
            <p:nvPr/>
          </p:nvSpPr>
          <p:spPr>
            <a:xfrm>
              <a:off x="164749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38"/>
            <p:cNvSpPr/>
            <p:nvPr/>
          </p:nvSpPr>
          <p:spPr>
            <a:xfrm>
              <a:off x="159319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38"/>
            <p:cNvSpPr/>
            <p:nvPr/>
          </p:nvSpPr>
          <p:spPr>
            <a:xfrm>
              <a:off x="1593726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38"/>
            <p:cNvSpPr/>
            <p:nvPr/>
          </p:nvSpPr>
          <p:spPr>
            <a:xfrm>
              <a:off x="159319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38"/>
            <p:cNvSpPr/>
            <p:nvPr/>
          </p:nvSpPr>
          <p:spPr>
            <a:xfrm>
              <a:off x="1593726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38"/>
            <p:cNvSpPr/>
            <p:nvPr/>
          </p:nvSpPr>
          <p:spPr>
            <a:xfrm>
              <a:off x="159319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38"/>
            <p:cNvSpPr/>
            <p:nvPr/>
          </p:nvSpPr>
          <p:spPr>
            <a:xfrm>
              <a:off x="159319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38"/>
            <p:cNvSpPr/>
            <p:nvPr/>
          </p:nvSpPr>
          <p:spPr>
            <a:xfrm>
              <a:off x="1593726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38"/>
            <p:cNvSpPr/>
            <p:nvPr/>
          </p:nvSpPr>
          <p:spPr>
            <a:xfrm>
              <a:off x="159319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38"/>
            <p:cNvSpPr/>
            <p:nvPr/>
          </p:nvSpPr>
          <p:spPr>
            <a:xfrm>
              <a:off x="1593726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38"/>
            <p:cNvSpPr/>
            <p:nvPr/>
          </p:nvSpPr>
          <p:spPr>
            <a:xfrm>
              <a:off x="159319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38"/>
            <p:cNvSpPr/>
            <p:nvPr/>
          </p:nvSpPr>
          <p:spPr>
            <a:xfrm>
              <a:off x="1593726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38"/>
            <p:cNvSpPr/>
            <p:nvPr/>
          </p:nvSpPr>
          <p:spPr>
            <a:xfrm>
              <a:off x="159319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38"/>
            <p:cNvSpPr/>
            <p:nvPr/>
          </p:nvSpPr>
          <p:spPr>
            <a:xfrm>
              <a:off x="1593726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38"/>
            <p:cNvSpPr/>
            <p:nvPr/>
          </p:nvSpPr>
          <p:spPr>
            <a:xfrm>
              <a:off x="159319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38"/>
            <p:cNvSpPr/>
            <p:nvPr/>
          </p:nvSpPr>
          <p:spPr>
            <a:xfrm>
              <a:off x="1593726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38"/>
            <p:cNvSpPr/>
            <p:nvPr/>
          </p:nvSpPr>
          <p:spPr>
            <a:xfrm>
              <a:off x="159319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38"/>
            <p:cNvSpPr/>
            <p:nvPr/>
          </p:nvSpPr>
          <p:spPr>
            <a:xfrm>
              <a:off x="1593726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38"/>
            <p:cNvSpPr/>
            <p:nvPr/>
          </p:nvSpPr>
          <p:spPr>
            <a:xfrm>
              <a:off x="159319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38"/>
            <p:cNvSpPr/>
            <p:nvPr/>
          </p:nvSpPr>
          <p:spPr>
            <a:xfrm>
              <a:off x="1593726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38"/>
            <p:cNvSpPr/>
            <p:nvPr/>
          </p:nvSpPr>
          <p:spPr>
            <a:xfrm>
              <a:off x="159319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38"/>
            <p:cNvSpPr/>
            <p:nvPr/>
          </p:nvSpPr>
          <p:spPr>
            <a:xfrm>
              <a:off x="159319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38"/>
            <p:cNvSpPr/>
            <p:nvPr/>
          </p:nvSpPr>
          <p:spPr>
            <a:xfrm>
              <a:off x="1593726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38"/>
            <p:cNvSpPr/>
            <p:nvPr/>
          </p:nvSpPr>
          <p:spPr>
            <a:xfrm>
              <a:off x="153946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38"/>
            <p:cNvSpPr/>
            <p:nvPr/>
          </p:nvSpPr>
          <p:spPr>
            <a:xfrm>
              <a:off x="153999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38"/>
            <p:cNvSpPr/>
            <p:nvPr/>
          </p:nvSpPr>
          <p:spPr>
            <a:xfrm>
              <a:off x="153946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38"/>
            <p:cNvSpPr/>
            <p:nvPr/>
          </p:nvSpPr>
          <p:spPr>
            <a:xfrm>
              <a:off x="153999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38"/>
            <p:cNvSpPr/>
            <p:nvPr/>
          </p:nvSpPr>
          <p:spPr>
            <a:xfrm>
              <a:off x="153946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38"/>
            <p:cNvSpPr/>
            <p:nvPr/>
          </p:nvSpPr>
          <p:spPr>
            <a:xfrm>
              <a:off x="153946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38"/>
            <p:cNvSpPr/>
            <p:nvPr/>
          </p:nvSpPr>
          <p:spPr>
            <a:xfrm>
              <a:off x="153999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38"/>
            <p:cNvSpPr/>
            <p:nvPr/>
          </p:nvSpPr>
          <p:spPr>
            <a:xfrm>
              <a:off x="153946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38"/>
            <p:cNvSpPr/>
            <p:nvPr/>
          </p:nvSpPr>
          <p:spPr>
            <a:xfrm>
              <a:off x="153999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38"/>
            <p:cNvSpPr/>
            <p:nvPr/>
          </p:nvSpPr>
          <p:spPr>
            <a:xfrm>
              <a:off x="153946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38"/>
            <p:cNvSpPr/>
            <p:nvPr/>
          </p:nvSpPr>
          <p:spPr>
            <a:xfrm>
              <a:off x="153999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38"/>
            <p:cNvSpPr/>
            <p:nvPr/>
          </p:nvSpPr>
          <p:spPr>
            <a:xfrm>
              <a:off x="153946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38"/>
            <p:cNvSpPr/>
            <p:nvPr/>
          </p:nvSpPr>
          <p:spPr>
            <a:xfrm>
              <a:off x="153999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38"/>
            <p:cNvSpPr/>
            <p:nvPr/>
          </p:nvSpPr>
          <p:spPr>
            <a:xfrm>
              <a:off x="153946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38"/>
            <p:cNvSpPr/>
            <p:nvPr/>
          </p:nvSpPr>
          <p:spPr>
            <a:xfrm>
              <a:off x="153999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38"/>
            <p:cNvSpPr/>
            <p:nvPr/>
          </p:nvSpPr>
          <p:spPr>
            <a:xfrm>
              <a:off x="153946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38"/>
            <p:cNvSpPr/>
            <p:nvPr/>
          </p:nvSpPr>
          <p:spPr>
            <a:xfrm>
              <a:off x="153999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38"/>
            <p:cNvSpPr/>
            <p:nvPr/>
          </p:nvSpPr>
          <p:spPr>
            <a:xfrm>
              <a:off x="153946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38"/>
            <p:cNvSpPr/>
            <p:nvPr/>
          </p:nvSpPr>
          <p:spPr>
            <a:xfrm>
              <a:off x="153999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38"/>
            <p:cNvSpPr/>
            <p:nvPr/>
          </p:nvSpPr>
          <p:spPr>
            <a:xfrm>
              <a:off x="153946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38"/>
            <p:cNvSpPr/>
            <p:nvPr/>
          </p:nvSpPr>
          <p:spPr>
            <a:xfrm>
              <a:off x="153946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38"/>
            <p:cNvSpPr/>
            <p:nvPr/>
          </p:nvSpPr>
          <p:spPr>
            <a:xfrm>
              <a:off x="153999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38"/>
            <p:cNvSpPr/>
            <p:nvPr/>
          </p:nvSpPr>
          <p:spPr>
            <a:xfrm>
              <a:off x="1485760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38"/>
            <p:cNvSpPr/>
            <p:nvPr/>
          </p:nvSpPr>
          <p:spPr>
            <a:xfrm>
              <a:off x="1486305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38"/>
            <p:cNvSpPr/>
            <p:nvPr/>
          </p:nvSpPr>
          <p:spPr>
            <a:xfrm>
              <a:off x="1485760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38"/>
            <p:cNvSpPr/>
            <p:nvPr/>
          </p:nvSpPr>
          <p:spPr>
            <a:xfrm>
              <a:off x="1486305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38"/>
            <p:cNvSpPr/>
            <p:nvPr/>
          </p:nvSpPr>
          <p:spPr>
            <a:xfrm>
              <a:off x="1485760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38"/>
            <p:cNvSpPr/>
            <p:nvPr/>
          </p:nvSpPr>
          <p:spPr>
            <a:xfrm>
              <a:off x="1485760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38"/>
            <p:cNvSpPr/>
            <p:nvPr/>
          </p:nvSpPr>
          <p:spPr>
            <a:xfrm>
              <a:off x="1486305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38"/>
            <p:cNvSpPr/>
            <p:nvPr/>
          </p:nvSpPr>
          <p:spPr>
            <a:xfrm>
              <a:off x="1485760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38"/>
            <p:cNvSpPr/>
            <p:nvPr/>
          </p:nvSpPr>
          <p:spPr>
            <a:xfrm>
              <a:off x="1486305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38"/>
            <p:cNvSpPr/>
            <p:nvPr/>
          </p:nvSpPr>
          <p:spPr>
            <a:xfrm>
              <a:off x="1485760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38"/>
            <p:cNvSpPr/>
            <p:nvPr/>
          </p:nvSpPr>
          <p:spPr>
            <a:xfrm>
              <a:off x="1486305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38"/>
            <p:cNvSpPr/>
            <p:nvPr/>
          </p:nvSpPr>
          <p:spPr>
            <a:xfrm>
              <a:off x="1485760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38"/>
            <p:cNvSpPr/>
            <p:nvPr/>
          </p:nvSpPr>
          <p:spPr>
            <a:xfrm>
              <a:off x="1486305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38"/>
            <p:cNvSpPr/>
            <p:nvPr/>
          </p:nvSpPr>
          <p:spPr>
            <a:xfrm>
              <a:off x="1485760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38"/>
            <p:cNvSpPr/>
            <p:nvPr/>
          </p:nvSpPr>
          <p:spPr>
            <a:xfrm>
              <a:off x="1486305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38"/>
            <p:cNvSpPr/>
            <p:nvPr/>
          </p:nvSpPr>
          <p:spPr>
            <a:xfrm>
              <a:off x="1485760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38"/>
            <p:cNvSpPr/>
            <p:nvPr/>
          </p:nvSpPr>
          <p:spPr>
            <a:xfrm>
              <a:off x="1486305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38"/>
            <p:cNvSpPr/>
            <p:nvPr/>
          </p:nvSpPr>
          <p:spPr>
            <a:xfrm>
              <a:off x="1485760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38"/>
            <p:cNvSpPr/>
            <p:nvPr/>
          </p:nvSpPr>
          <p:spPr>
            <a:xfrm>
              <a:off x="1486305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38"/>
            <p:cNvSpPr/>
            <p:nvPr/>
          </p:nvSpPr>
          <p:spPr>
            <a:xfrm>
              <a:off x="1485760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38"/>
            <p:cNvSpPr/>
            <p:nvPr/>
          </p:nvSpPr>
          <p:spPr>
            <a:xfrm>
              <a:off x="1485760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38"/>
            <p:cNvSpPr/>
            <p:nvPr/>
          </p:nvSpPr>
          <p:spPr>
            <a:xfrm>
              <a:off x="1486305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38"/>
            <p:cNvSpPr/>
            <p:nvPr/>
          </p:nvSpPr>
          <p:spPr>
            <a:xfrm>
              <a:off x="143202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38"/>
            <p:cNvSpPr/>
            <p:nvPr/>
          </p:nvSpPr>
          <p:spPr>
            <a:xfrm>
              <a:off x="143257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38"/>
            <p:cNvSpPr/>
            <p:nvPr/>
          </p:nvSpPr>
          <p:spPr>
            <a:xfrm>
              <a:off x="143202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38"/>
            <p:cNvSpPr/>
            <p:nvPr/>
          </p:nvSpPr>
          <p:spPr>
            <a:xfrm>
              <a:off x="143257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38"/>
            <p:cNvSpPr/>
            <p:nvPr/>
          </p:nvSpPr>
          <p:spPr>
            <a:xfrm>
              <a:off x="143202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38"/>
            <p:cNvSpPr/>
            <p:nvPr/>
          </p:nvSpPr>
          <p:spPr>
            <a:xfrm>
              <a:off x="143202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38"/>
            <p:cNvSpPr/>
            <p:nvPr/>
          </p:nvSpPr>
          <p:spPr>
            <a:xfrm>
              <a:off x="143257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38"/>
            <p:cNvSpPr/>
            <p:nvPr/>
          </p:nvSpPr>
          <p:spPr>
            <a:xfrm>
              <a:off x="143202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38"/>
            <p:cNvSpPr/>
            <p:nvPr/>
          </p:nvSpPr>
          <p:spPr>
            <a:xfrm>
              <a:off x="143257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38"/>
            <p:cNvSpPr/>
            <p:nvPr/>
          </p:nvSpPr>
          <p:spPr>
            <a:xfrm>
              <a:off x="143202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38"/>
            <p:cNvSpPr/>
            <p:nvPr/>
          </p:nvSpPr>
          <p:spPr>
            <a:xfrm>
              <a:off x="143257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38"/>
            <p:cNvSpPr/>
            <p:nvPr/>
          </p:nvSpPr>
          <p:spPr>
            <a:xfrm>
              <a:off x="143202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38"/>
            <p:cNvSpPr/>
            <p:nvPr/>
          </p:nvSpPr>
          <p:spPr>
            <a:xfrm>
              <a:off x="143257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38"/>
            <p:cNvSpPr/>
            <p:nvPr/>
          </p:nvSpPr>
          <p:spPr>
            <a:xfrm>
              <a:off x="143202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38"/>
            <p:cNvSpPr/>
            <p:nvPr/>
          </p:nvSpPr>
          <p:spPr>
            <a:xfrm>
              <a:off x="143257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38"/>
            <p:cNvSpPr/>
            <p:nvPr/>
          </p:nvSpPr>
          <p:spPr>
            <a:xfrm>
              <a:off x="143202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38"/>
            <p:cNvSpPr/>
            <p:nvPr/>
          </p:nvSpPr>
          <p:spPr>
            <a:xfrm>
              <a:off x="143257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38"/>
            <p:cNvSpPr/>
            <p:nvPr/>
          </p:nvSpPr>
          <p:spPr>
            <a:xfrm>
              <a:off x="143202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38"/>
            <p:cNvSpPr/>
            <p:nvPr/>
          </p:nvSpPr>
          <p:spPr>
            <a:xfrm>
              <a:off x="143257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38"/>
            <p:cNvSpPr/>
            <p:nvPr/>
          </p:nvSpPr>
          <p:spPr>
            <a:xfrm>
              <a:off x="143202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38"/>
            <p:cNvSpPr/>
            <p:nvPr/>
          </p:nvSpPr>
          <p:spPr>
            <a:xfrm>
              <a:off x="143202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38"/>
            <p:cNvSpPr/>
            <p:nvPr/>
          </p:nvSpPr>
          <p:spPr>
            <a:xfrm>
              <a:off x="143257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38"/>
            <p:cNvSpPr/>
            <p:nvPr/>
          </p:nvSpPr>
          <p:spPr>
            <a:xfrm>
              <a:off x="1378339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38"/>
            <p:cNvSpPr/>
            <p:nvPr/>
          </p:nvSpPr>
          <p:spPr>
            <a:xfrm>
              <a:off x="1378869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38"/>
            <p:cNvSpPr/>
            <p:nvPr/>
          </p:nvSpPr>
          <p:spPr>
            <a:xfrm>
              <a:off x="1378339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38"/>
            <p:cNvSpPr/>
            <p:nvPr/>
          </p:nvSpPr>
          <p:spPr>
            <a:xfrm>
              <a:off x="1378869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38"/>
            <p:cNvSpPr/>
            <p:nvPr/>
          </p:nvSpPr>
          <p:spPr>
            <a:xfrm>
              <a:off x="1378339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38"/>
            <p:cNvSpPr/>
            <p:nvPr/>
          </p:nvSpPr>
          <p:spPr>
            <a:xfrm>
              <a:off x="1378339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38"/>
            <p:cNvSpPr/>
            <p:nvPr/>
          </p:nvSpPr>
          <p:spPr>
            <a:xfrm>
              <a:off x="1378869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38"/>
            <p:cNvSpPr/>
            <p:nvPr/>
          </p:nvSpPr>
          <p:spPr>
            <a:xfrm>
              <a:off x="1378339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38"/>
            <p:cNvSpPr/>
            <p:nvPr/>
          </p:nvSpPr>
          <p:spPr>
            <a:xfrm>
              <a:off x="1378869" y="420091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38"/>
            <p:cNvSpPr/>
            <p:nvPr/>
          </p:nvSpPr>
          <p:spPr>
            <a:xfrm>
              <a:off x="1378339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38"/>
            <p:cNvSpPr/>
            <p:nvPr/>
          </p:nvSpPr>
          <p:spPr>
            <a:xfrm>
              <a:off x="1378869" y="414717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38"/>
            <p:cNvSpPr/>
            <p:nvPr/>
          </p:nvSpPr>
          <p:spPr>
            <a:xfrm>
              <a:off x="1378339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38"/>
            <p:cNvSpPr/>
            <p:nvPr/>
          </p:nvSpPr>
          <p:spPr>
            <a:xfrm>
              <a:off x="1378869" y="409347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38"/>
            <p:cNvSpPr/>
            <p:nvPr/>
          </p:nvSpPr>
          <p:spPr>
            <a:xfrm>
              <a:off x="1378339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38"/>
            <p:cNvSpPr/>
            <p:nvPr/>
          </p:nvSpPr>
          <p:spPr>
            <a:xfrm>
              <a:off x="1378869" y="403974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38"/>
            <p:cNvSpPr/>
            <p:nvPr/>
          </p:nvSpPr>
          <p:spPr>
            <a:xfrm>
              <a:off x="1378339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38"/>
            <p:cNvSpPr/>
            <p:nvPr/>
          </p:nvSpPr>
          <p:spPr>
            <a:xfrm>
              <a:off x="1378869" y="398600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38"/>
            <p:cNvSpPr/>
            <p:nvPr/>
          </p:nvSpPr>
          <p:spPr>
            <a:xfrm>
              <a:off x="1378339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38"/>
            <p:cNvSpPr/>
            <p:nvPr/>
          </p:nvSpPr>
          <p:spPr>
            <a:xfrm>
              <a:off x="1378869" y="393232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38"/>
            <p:cNvSpPr/>
            <p:nvPr/>
          </p:nvSpPr>
          <p:spPr>
            <a:xfrm>
              <a:off x="1378339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38"/>
            <p:cNvSpPr/>
            <p:nvPr/>
          </p:nvSpPr>
          <p:spPr>
            <a:xfrm>
              <a:off x="1378339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38"/>
            <p:cNvSpPr/>
            <p:nvPr/>
          </p:nvSpPr>
          <p:spPr>
            <a:xfrm>
              <a:off x="1378869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38"/>
            <p:cNvSpPr/>
            <p:nvPr/>
          </p:nvSpPr>
          <p:spPr>
            <a:xfrm>
              <a:off x="1324590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38"/>
            <p:cNvSpPr/>
            <p:nvPr/>
          </p:nvSpPr>
          <p:spPr>
            <a:xfrm>
              <a:off x="1325135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38"/>
            <p:cNvSpPr/>
            <p:nvPr/>
          </p:nvSpPr>
          <p:spPr>
            <a:xfrm>
              <a:off x="1324590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38"/>
            <p:cNvSpPr/>
            <p:nvPr/>
          </p:nvSpPr>
          <p:spPr>
            <a:xfrm>
              <a:off x="1325135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38"/>
            <p:cNvSpPr/>
            <p:nvPr/>
          </p:nvSpPr>
          <p:spPr>
            <a:xfrm>
              <a:off x="1324590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38"/>
            <p:cNvSpPr/>
            <p:nvPr/>
          </p:nvSpPr>
          <p:spPr>
            <a:xfrm>
              <a:off x="1325135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38"/>
            <p:cNvSpPr/>
            <p:nvPr/>
          </p:nvSpPr>
          <p:spPr>
            <a:xfrm>
              <a:off x="1324590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38"/>
            <p:cNvSpPr/>
            <p:nvPr/>
          </p:nvSpPr>
          <p:spPr>
            <a:xfrm>
              <a:off x="1324590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38"/>
            <p:cNvSpPr/>
            <p:nvPr/>
          </p:nvSpPr>
          <p:spPr>
            <a:xfrm>
              <a:off x="1324590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38"/>
            <p:cNvSpPr/>
            <p:nvPr/>
          </p:nvSpPr>
          <p:spPr>
            <a:xfrm>
              <a:off x="1324590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38"/>
            <p:cNvSpPr/>
            <p:nvPr/>
          </p:nvSpPr>
          <p:spPr>
            <a:xfrm>
              <a:off x="1324590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38"/>
            <p:cNvSpPr/>
            <p:nvPr/>
          </p:nvSpPr>
          <p:spPr>
            <a:xfrm>
              <a:off x="1324590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38"/>
            <p:cNvSpPr/>
            <p:nvPr/>
          </p:nvSpPr>
          <p:spPr>
            <a:xfrm>
              <a:off x="1324590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38"/>
            <p:cNvSpPr/>
            <p:nvPr/>
          </p:nvSpPr>
          <p:spPr>
            <a:xfrm>
              <a:off x="1324590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38"/>
            <p:cNvSpPr/>
            <p:nvPr/>
          </p:nvSpPr>
          <p:spPr>
            <a:xfrm>
              <a:off x="1325135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38"/>
            <p:cNvSpPr/>
            <p:nvPr/>
          </p:nvSpPr>
          <p:spPr>
            <a:xfrm>
              <a:off x="1324590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38"/>
            <p:cNvSpPr/>
            <p:nvPr/>
          </p:nvSpPr>
          <p:spPr>
            <a:xfrm>
              <a:off x="1325135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38"/>
            <p:cNvSpPr/>
            <p:nvPr/>
          </p:nvSpPr>
          <p:spPr>
            <a:xfrm>
              <a:off x="1270856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38"/>
            <p:cNvSpPr/>
            <p:nvPr/>
          </p:nvSpPr>
          <p:spPr>
            <a:xfrm>
              <a:off x="1270856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38"/>
            <p:cNvSpPr/>
            <p:nvPr/>
          </p:nvSpPr>
          <p:spPr>
            <a:xfrm>
              <a:off x="1271401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38"/>
            <p:cNvSpPr/>
            <p:nvPr/>
          </p:nvSpPr>
          <p:spPr>
            <a:xfrm>
              <a:off x="1270856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38"/>
            <p:cNvSpPr/>
            <p:nvPr/>
          </p:nvSpPr>
          <p:spPr>
            <a:xfrm>
              <a:off x="1271401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38"/>
            <p:cNvSpPr/>
            <p:nvPr/>
          </p:nvSpPr>
          <p:spPr>
            <a:xfrm>
              <a:off x="1270856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38"/>
            <p:cNvSpPr/>
            <p:nvPr/>
          </p:nvSpPr>
          <p:spPr>
            <a:xfrm>
              <a:off x="1271401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38"/>
            <p:cNvSpPr/>
            <p:nvPr/>
          </p:nvSpPr>
          <p:spPr>
            <a:xfrm>
              <a:off x="1270856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38"/>
            <p:cNvSpPr/>
            <p:nvPr/>
          </p:nvSpPr>
          <p:spPr>
            <a:xfrm>
              <a:off x="1271401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38"/>
            <p:cNvSpPr/>
            <p:nvPr/>
          </p:nvSpPr>
          <p:spPr>
            <a:xfrm>
              <a:off x="1270856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38"/>
            <p:cNvSpPr/>
            <p:nvPr/>
          </p:nvSpPr>
          <p:spPr>
            <a:xfrm>
              <a:off x="1271401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38"/>
            <p:cNvSpPr/>
            <p:nvPr/>
          </p:nvSpPr>
          <p:spPr>
            <a:xfrm>
              <a:off x="1270856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38"/>
            <p:cNvSpPr/>
            <p:nvPr/>
          </p:nvSpPr>
          <p:spPr>
            <a:xfrm>
              <a:off x="1271401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38"/>
            <p:cNvSpPr/>
            <p:nvPr/>
          </p:nvSpPr>
          <p:spPr>
            <a:xfrm>
              <a:off x="1270856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38"/>
            <p:cNvSpPr/>
            <p:nvPr/>
          </p:nvSpPr>
          <p:spPr>
            <a:xfrm>
              <a:off x="1271401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38"/>
            <p:cNvSpPr/>
            <p:nvPr/>
          </p:nvSpPr>
          <p:spPr>
            <a:xfrm>
              <a:off x="1270856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38"/>
            <p:cNvSpPr/>
            <p:nvPr/>
          </p:nvSpPr>
          <p:spPr>
            <a:xfrm>
              <a:off x="1271401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38"/>
            <p:cNvSpPr/>
            <p:nvPr/>
          </p:nvSpPr>
          <p:spPr>
            <a:xfrm>
              <a:off x="1270856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38"/>
            <p:cNvSpPr/>
            <p:nvPr/>
          </p:nvSpPr>
          <p:spPr>
            <a:xfrm>
              <a:off x="1271401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38"/>
            <p:cNvSpPr/>
            <p:nvPr/>
          </p:nvSpPr>
          <p:spPr>
            <a:xfrm>
              <a:off x="1270856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38"/>
            <p:cNvSpPr/>
            <p:nvPr/>
          </p:nvSpPr>
          <p:spPr>
            <a:xfrm>
              <a:off x="1271401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38"/>
            <p:cNvSpPr/>
            <p:nvPr/>
          </p:nvSpPr>
          <p:spPr>
            <a:xfrm>
              <a:off x="1270856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38"/>
            <p:cNvSpPr/>
            <p:nvPr/>
          </p:nvSpPr>
          <p:spPr>
            <a:xfrm>
              <a:off x="1271401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24" name="Google Shape;9324;p38"/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9325" name="Google Shape;9325;p38"/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6" name="Google Shape;9326;p38"/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7" name="Google Shape;9327;p38"/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8" name="Google Shape;9328;p38"/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9" name="Google Shape;9329;p38"/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0" name="Google Shape;9330;p38"/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1" name="Google Shape;9331;p38"/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2" name="Google Shape;9332;p38"/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3" name="Google Shape;9333;p38"/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4" name="Google Shape;9334;p38"/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5" name="Google Shape;9335;p38"/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38"/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7" name="Google Shape;9337;p38"/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8" name="Google Shape;9338;p38"/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38"/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0" name="Google Shape;9340;p38"/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1" name="Google Shape;9341;p38"/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38"/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3" name="Google Shape;9343;p38"/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4" name="Google Shape;9344;p38"/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38"/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6" name="Google Shape;9346;p38"/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7" name="Google Shape;9347;p38"/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8" name="Google Shape;9348;p38"/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9" name="Google Shape;9349;p38"/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0" name="Google Shape;9350;p38"/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1" name="Google Shape;9351;p38"/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2" name="Google Shape;9352;p38"/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3" name="Google Shape;9353;p38"/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4" name="Google Shape;9354;p38"/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5" name="Google Shape;9355;p38"/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6" name="Google Shape;9356;p38"/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7" name="Google Shape;9357;p38"/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8" name="Google Shape;9358;p38"/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9" name="Google Shape;9359;p38"/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0" name="Google Shape;9360;p38"/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1" name="Google Shape;9361;p38"/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38"/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38"/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38"/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38"/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38"/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38"/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38"/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38"/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38"/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38"/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38"/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38"/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38"/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38"/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38"/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38"/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38"/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38"/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38"/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38"/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38"/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38"/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38"/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38"/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38"/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38"/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38"/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38"/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38"/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38"/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38"/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38"/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38"/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38"/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38"/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38"/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8" name="Google Shape;9398;p38"/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9" name="Google Shape;9399;p38"/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0" name="Google Shape;9400;p38"/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1" name="Google Shape;9401;p38"/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2" name="Google Shape;9402;p38"/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3" name="Google Shape;9403;p38"/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4" name="Google Shape;9404;p38"/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5" name="Google Shape;9405;p38"/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6" name="Google Shape;9406;p38"/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7" name="Google Shape;9407;p38"/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8" name="Google Shape;9408;p38"/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9" name="Google Shape;9409;p38"/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0" name="Google Shape;9410;p38"/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38"/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38"/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3" name="Google Shape;9413;p38"/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4" name="Google Shape;9414;p38"/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38"/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38"/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7" name="Google Shape;9417;p38"/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8" name="Google Shape;9418;p38"/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9" name="Google Shape;9419;p38"/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0" name="Google Shape;9420;p38"/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1" name="Google Shape;9421;p38"/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2" name="Google Shape;9422;p38"/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38"/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4" name="Google Shape;9424;p38"/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5" name="Google Shape;9425;p38"/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38"/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7" name="Google Shape;9427;p38"/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8" name="Google Shape;9428;p38"/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38"/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0" name="Google Shape;9430;p38"/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1" name="Google Shape;9431;p38"/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38"/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38"/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4" name="Google Shape;9434;p38"/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5" name="Google Shape;9435;p38"/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38"/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7" name="Google Shape;9437;p38"/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8" name="Google Shape;9438;p38"/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9" name="Google Shape;9439;p38"/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0" name="Google Shape;9440;p38"/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1" name="Google Shape;9441;p38"/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2" name="Google Shape;9442;p38"/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38"/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4" name="Google Shape;9444;p38"/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5" name="Google Shape;9445;p38"/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38"/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7" name="Google Shape;9447;p38"/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38"/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38"/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38"/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38"/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38"/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38"/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38"/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38"/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38"/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38"/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8" name="Google Shape;9458;p38"/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38"/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38"/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38"/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38"/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38"/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38"/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38"/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38"/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38"/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8" name="Google Shape;9468;p38"/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9" name="Google Shape;9469;p38"/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38"/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38"/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38"/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38"/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38"/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38"/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38"/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38"/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38"/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38"/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38"/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38"/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38"/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38"/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38"/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38"/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38"/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38"/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38"/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38"/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38"/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38"/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38"/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38"/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38"/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38"/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38"/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38"/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38"/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38"/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38"/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38"/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38"/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38"/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38"/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38"/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38"/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38"/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38"/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38"/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38"/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38"/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38"/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3" name="Google Shape;9513;p38"/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38"/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38"/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38"/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38"/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38"/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38"/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38"/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38"/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38"/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38"/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38"/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38"/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38"/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38"/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38"/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38"/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38"/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38"/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38"/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38"/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38"/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38"/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38"/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38"/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38" name="Google Shape;9538;p38"/>
          <p:cNvGrpSpPr/>
          <p:nvPr/>
        </p:nvGrpSpPr>
        <p:grpSpPr>
          <a:xfrm>
            <a:off x="3941565" y="3450990"/>
            <a:ext cx="1021829" cy="860690"/>
            <a:chOff x="3338952" y="1290190"/>
            <a:chExt cx="1021829" cy="860690"/>
          </a:xfrm>
        </p:grpSpPr>
        <p:sp>
          <p:nvSpPr>
            <p:cNvPr id="9539" name="Google Shape;9539;p38"/>
            <p:cNvSpPr/>
            <p:nvPr/>
          </p:nvSpPr>
          <p:spPr>
            <a:xfrm>
              <a:off x="425223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38"/>
            <p:cNvSpPr/>
            <p:nvPr/>
          </p:nvSpPr>
          <p:spPr>
            <a:xfrm>
              <a:off x="425223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38"/>
            <p:cNvSpPr/>
            <p:nvPr/>
          </p:nvSpPr>
          <p:spPr>
            <a:xfrm>
              <a:off x="425223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38"/>
            <p:cNvSpPr/>
            <p:nvPr/>
          </p:nvSpPr>
          <p:spPr>
            <a:xfrm>
              <a:off x="425278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38"/>
            <p:cNvSpPr/>
            <p:nvPr/>
          </p:nvSpPr>
          <p:spPr>
            <a:xfrm>
              <a:off x="419850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38"/>
            <p:cNvSpPr/>
            <p:nvPr/>
          </p:nvSpPr>
          <p:spPr>
            <a:xfrm>
              <a:off x="419850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38"/>
            <p:cNvSpPr/>
            <p:nvPr/>
          </p:nvSpPr>
          <p:spPr>
            <a:xfrm>
              <a:off x="4199035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38"/>
            <p:cNvSpPr/>
            <p:nvPr/>
          </p:nvSpPr>
          <p:spPr>
            <a:xfrm>
              <a:off x="419850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38"/>
            <p:cNvSpPr/>
            <p:nvPr/>
          </p:nvSpPr>
          <p:spPr>
            <a:xfrm>
              <a:off x="4199035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38"/>
            <p:cNvSpPr/>
            <p:nvPr/>
          </p:nvSpPr>
          <p:spPr>
            <a:xfrm>
              <a:off x="419850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38"/>
            <p:cNvSpPr/>
            <p:nvPr/>
          </p:nvSpPr>
          <p:spPr>
            <a:xfrm>
              <a:off x="4199035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38"/>
            <p:cNvSpPr/>
            <p:nvPr/>
          </p:nvSpPr>
          <p:spPr>
            <a:xfrm>
              <a:off x="419850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38"/>
            <p:cNvSpPr/>
            <p:nvPr/>
          </p:nvSpPr>
          <p:spPr>
            <a:xfrm>
              <a:off x="4199035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38"/>
            <p:cNvSpPr/>
            <p:nvPr/>
          </p:nvSpPr>
          <p:spPr>
            <a:xfrm>
              <a:off x="419850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38"/>
            <p:cNvSpPr/>
            <p:nvPr/>
          </p:nvSpPr>
          <p:spPr>
            <a:xfrm>
              <a:off x="4199035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38"/>
            <p:cNvSpPr/>
            <p:nvPr/>
          </p:nvSpPr>
          <p:spPr>
            <a:xfrm>
              <a:off x="4144818" y="204230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38"/>
            <p:cNvSpPr/>
            <p:nvPr/>
          </p:nvSpPr>
          <p:spPr>
            <a:xfrm>
              <a:off x="4144818" y="1988604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1"/>
                  </a:moveTo>
                  <a:lnTo>
                    <a:pt x="0" y="3519"/>
                  </a:lnTo>
                  <a:lnTo>
                    <a:pt x="3516" y="3519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38"/>
            <p:cNvSpPr/>
            <p:nvPr/>
          </p:nvSpPr>
          <p:spPr>
            <a:xfrm>
              <a:off x="4145348" y="1989165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38"/>
            <p:cNvSpPr/>
            <p:nvPr/>
          </p:nvSpPr>
          <p:spPr>
            <a:xfrm>
              <a:off x="4144818" y="1934871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38"/>
            <p:cNvSpPr/>
            <p:nvPr/>
          </p:nvSpPr>
          <p:spPr>
            <a:xfrm>
              <a:off x="4145348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38"/>
            <p:cNvSpPr/>
            <p:nvPr/>
          </p:nvSpPr>
          <p:spPr>
            <a:xfrm>
              <a:off x="414481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38"/>
            <p:cNvSpPr/>
            <p:nvPr/>
          </p:nvSpPr>
          <p:spPr>
            <a:xfrm>
              <a:off x="4145348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38"/>
            <p:cNvSpPr/>
            <p:nvPr/>
          </p:nvSpPr>
          <p:spPr>
            <a:xfrm>
              <a:off x="414481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38"/>
            <p:cNvSpPr/>
            <p:nvPr/>
          </p:nvSpPr>
          <p:spPr>
            <a:xfrm>
              <a:off x="4145348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38"/>
            <p:cNvSpPr/>
            <p:nvPr/>
          </p:nvSpPr>
          <p:spPr>
            <a:xfrm>
              <a:off x="414481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38"/>
            <p:cNvSpPr/>
            <p:nvPr/>
          </p:nvSpPr>
          <p:spPr>
            <a:xfrm>
              <a:off x="4145348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38"/>
            <p:cNvSpPr/>
            <p:nvPr/>
          </p:nvSpPr>
          <p:spPr>
            <a:xfrm>
              <a:off x="414481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38"/>
            <p:cNvSpPr/>
            <p:nvPr/>
          </p:nvSpPr>
          <p:spPr>
            <a:xfrm>
              <a:off x="414481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38"/>
            <p:cNvSpPr/>
            <p:nvPr/>
          </p:nvSpPr>
          <p:spPr>
            <a:xfrm>
              <a:off x="4145348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38"/>
            <p:cNvSpPr/>
            <p:nvPr/>
          </p:nvSpPr>
          <p:spPr>
            <a:xfrm>
              <a:off x="414481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6" y="35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38"/>
            <p:cNvSpPr/>
            <p:nvPr/>
          </p:nvSpPr>
          <p:spPr>
            <a:xfrm>
              <a:off x="4145348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38"/>
            <p:cNvSpPr/>
            <p:nvPr/>
          </p:nvSpPr>
          <p:spPr>
            <a:xfrm>
              <a:off x="409106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38"/>
            <p:cNvSpPr/>
            <p:nvPr/>
          </p:nvSpPr>
          <p:spPr>
            <a:xfrm>
              <a:off x="409106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38"/>
            <p:cNvSpPr/>
            <p:nvPr/>
          </p:nvSpPr>
          <p:spPr>
            <a:xfrm>
              <a:off x="4091614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38"/>
            <p:cNvSpPr/>
            <p:nvPr/>
          </p:nvSpPr>
          <p:spPr>
            <a:xfrm>
              <a:off x="409106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38"/>
            <p:cNvSpPr/>
            <p:nvPr/>
          </p:nvSpPr>
          <p:spPr>
            <a:xfrm>
              <a:off x="409161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38"/>
            <p:cNvSpPr/>
            <p:nvPr/>
          </p:nvSpPr>
          <p:spPr>
            <a:xfrm>
              <a:off x="409106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38"/>
            <p:cNvSpPr/>
            <p:nvPr/>
          </p:nvSpPr>
          <p:spPr>
            <a:xfrm>
              <a:off x="4091614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38"/>
            <p:cNvSpPr/>
            <p:nvPr/>
          </p:nvSpPr>
          <p:spPr>
            <a:xfrm>
              <a:off x="4091069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38"/>
            <p:cNvSpPr/>
            <p:nvPr/>
          </p:nvSpPr>
          <p:spPr>
            <a:xfrm>
              <a:off x="4091614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38"/>
            <p:cNvSpPr/>
            <p:nvPr/>
          </p:nvSpPr>
          <p:spPr>
            <a:xfrm>
              <a:off x="409106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38"/>
            <p:cNvSpPr/>
            <p:nvPr/>
          </p:nvSpPr>
          <p:spPr>
            <a:xfrm>
              <a:off x="4091069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38"/>
            <p:cNvSpPr/>
            <p:nvPr/>
          </p:nvSpPr>
          <p:spPr>
            <a:xfrm>
              <a:off x="4091614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38"/>
            <p:cNvSpPr/>
            <p:nvPr/>
          </p:nvSpPr>
          <p:spPr>
            <a:xfrm>
              <a:off x="4091069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38"/>
            <p:cNvSpPr/>
            <p:nvPr/>
          </p:nvSpPr>
          <p:spPr>
            <a:xfrm>
              <a:off x="4091069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38"/>
            <p:cNvSpPr/>
            <p:nvPr/>
          </p:nvSpPr>
          <p:spPr>
            <a:xfrm>
              <a:off x="4091614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38"/>
            <p:cNvSpPr/>
            <p:nvPr/>
          </p:nvSpPr>
          <p:spPr>
            <a:xfrm>
              <a:off x="4037335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38"/>
            <p:cNvSpPr/>
            <p:nvPr/>
          </p:nvSpPr>
          <p:spPr>
            <a:xfrm>
              <a:off x="4037335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38"/>
            <p:cNvSpPr/>
            <p:nvPr/>
          </p:nvSpPr>
          <p:spPr>
            <a:xfrm>
              <a:off x="4037335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38"/>
            <p:cNvSpPr/>
            <p:nvPr/>
          </p:nvSpPr>
          <p:spPr>
            <a:xfrm>
              <a:off x="4037335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38"/>
            <p:cNvSpPr/>
            <p:nvPr/>
          </p:nvSpPr>
          <p:spPr>
            <a:xfrm>
              <a:off x="4037880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38"/>
            <p:cNvSpPr/>
            <p:nvPr/>
          </p:nvSpPr>
          <p:spPr>
            <a:xfrm>
              <a:off x="4037335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38"/>
            <p:cNvSpPr/>
            <p:nvPr/>
          </p:nvSpPr>
          <p:spPr>
            <a:xfrm>
              <a:off x="4037880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38"/>
            <p:cNvSpPr/>
            <p:nvPr/>
          </p:nvSpPr>
          <p:spPr>
            <a:xfrm>
              <a:off x="4037335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38"/>
            <p:cNvSpPr/>
            <p:nvPr/>
          </p:nvSpPr>
          <p:spPr>
            <a:xfrm>
              <a:off x="403788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38"/>
            <p:cNvSpPr/>
            <p:nvPr/>
          </p:nvSpPr>
          <p:spPr>
            <a:xfrm>
              <a:off x="4037335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38"/>
            <p:cNvSpPr/>
            <p:nvPr/>
          </p:nvSpPr>
          <p:spPr>
            <a:xfrm>
              <a:off x="4037335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38"/>
            <p:cNvSpPr/>
            <p:nvPr/>
          </p:nvSpPr>
          <p:spPr>
            <a:xfrm>
              <a:off x="403788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38"/>
            <p:cNvSpPr/>
            <p:nvPr/>
          </p:nvSpPr>
          <p:spPr>
            <a:xfrm>
              <a:off x="4037335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38"/>
            <p:cNvSpPr/>
            <p:nvPr/>
          </p:nvSpPr>
          <p:spPr>
            <a:xfrm>
              <a:off x="4037880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38"/>
            <p:cNvSpPr/>
            <p:nvPr/>
          </p:nvSpPr>
          <p:spPr>
            <a:xfrm>
              <a:off x="398364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38"/>
            <p:cNvSpPr/>
            <p:nvPr/>
          </p:nvSpPr>
          <p:spPr>
            <a:xfrm>
              <a:off x="398364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38"/>
            <p:cNvSpPr/>
            <p:nvPr/>
          </p:nvSpPr>
          <p:spPr>
            <a:xfrm>
              <a:off x="3984178" y="1827979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38"/>
            <p:cNvSpPr/>
            <p:nvPr/>
          </p:nvSpPr>
          <p:spPr>
            <a:xfrm>
              <a:off x="398364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38"/>
            <p:cNvSpPr/>
            <p:nvPr/>
          </p:nvSpPr>
          <p:spPr>
            <a:xfrm>
              <a:off x="3984178" y="177424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38"/>
            <p:cNvSpPr/>
            <p:nvPr/>
          </p:nvSpPr>
          <p:spPr>
            <a:xfrm>
              <a:off x="398364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38"/>
            <p:cNvSpPr/>
            <p:nvPr/>
          </p:nvSpPr>
          <p:spPr>
            <a:xfrm>
              <a:off x="3984178" y="1720512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38"/>
            <p:cNvSpPr/>
            <p:nvPr/>
          </p:nvSpPr>
          <p:spPr>
            <a:xfrm>
              <a:off x="398364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38"/>
            <p:cNvSpPr/>
            <p:nvPr/>
          </p:nvSpPr>
          <p:spPr>
            <a:xfrm>
              <a:off x="3984178" y="1666809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38"/>
            <p:cNvSpPr/>
            <p:nvPr/>
          </p:nvSpPr>
          <p:spPr>
            <a:xfrm>
              <a:off x="398364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38"/>
            <p:cNvSpPr/>
            <p:nvPr/>
          </p:nvSpPr>
          <p:spPr>
            <a:xfrm>
              <a:off x="3984178" y="1613075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38"/>
            <p:cNvSpPr/>
            <p:nvPr/>
          </p:nvSpPr>
          <p:spPr>
            <a:xfrm>
              <a:off x="392991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38"/>
            <p:cNvSpPr/>
            <p:nvPr/>
          </p:nvSpPr>
          <p:spPr>
            <a:xfrm>
              <a:off x="392991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38"/>
            <p:cNvSpPr/>
            <p:nvPr/>
          </p:nvSpPr>
          <p:spPr>
            <a:xfrm>
              <a:off x="392991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38"/>
            <p:cNvSpPr/>
            <p:nvPr/>
          </p:nvSpPr>
          <p:spPr>
            <a:xfrm>
              <a:off x="393044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38"/>
            <p:cNvSpPr/>
            <p:nvPr/>
          </p:nvSpPr>
          <p:spPr>
            <a:xfrm>
              <a:off x="3929915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38"/>
            <p:cNvSpPr/>
            <p:nvPr/>
          </p:nvSpPr>
          <p:spPr>
            <a:xfrm>
              <a:off x="3930444" y="172051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38"/>
            <p:cNvSpPr/>
            <p:nvPr/>
          </p:nvSpPr>
          <p:spPr>
            <a:xfrm>
              <a:off x="3929915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38"/>
            <p:cNvSpPr/>
            <p:nvPr/>
          </p:nvSpPr>
          <p:spPr>
            <a:xfrm>
              <a:off x="393044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38"/>
            <p:cNvSpPr/>
            <p:nvPr/>
          </p:nvSpPr>
          <p:spPr>
            <a:xfrm>
              <a:off x="3929915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38"/>
            <p:cNvSpPr/>
            <p:nvPr/>
          </p:nvSpPr>
          <p:spPr>
            <a:xfrm>
              <a:off x="387615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38"/>
            <p:cNvSpPr/>
            <p:nvPr/>
          </p:nvSpPr>
          <p:spPr>
            <a:xfrm>
              <a:off x="3876150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38"/>
            <p:cNvSpPr/>
            <p:nvPr/>
          </p:nvSpPr>
          <p:spPr>
            <a:xfrm>
              <a:off x="387615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38"/>
            <p:cNvSpPr/>
            <p:nvPr/>
          </p:nvSpPr>
          <p:spPr>
            <a:xfrm>
              <a:off x="387671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38"/>
            <p:cNvSpPr/>
            <p:nvPr/>
          </p:nvSpPr>
          <p:spPr>
            <a:xfrm>
              <a:off x="3876150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38"/>
            <p:cNvSpPr/>
            <p:nvPr/>
          </p:nvSpPr>
          <p:spPr>
            <a:xfrm>
              <a:off x="3876150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38"/>
            <p:cNvSpPr/>
            <p:nvPr/>
          </p:nvSpPr>
          <p:spPr>
            <a:xfrm>
              <a:off x="387671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38"/>
            <p:cNvSpPr/>
            <p:nvPr/>
          </p:nvSpPr>
          <p:spPr>
            <a:xfrm>
              <a:off x="3876150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38"/>
            <p:cNvSpPr/>
            <p:nvPr/>
          </p:nvSpPr>
          <p:spPr>
            <a:xfrm>
              <a:off x="382247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38"/>
            <p:cNvSpPr/>
            <p:nvPr/>
          </p:nvSpPr>
          <p:spPr>
            <a:xfrm>
              <a:off x="382247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38"/>
            <p:cNvSpPr/>
            <p:nvPr/>
          </p:nvSpPr>
          <p:spPr>
            <a:xfrm>
              <a:off x="382247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38"/>
            <p:cNvSpPr/>
            <p:nvPr/>
          </p:nvSpPr>
          <p:spPr>
            <a:xfrm>
              <a:off x="3823008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38"/>
            <p:cNvSpPr/>
            <p:nvPr/>
          </p:nvSpPr>
          <p:spPr>
            <a:xfrm>
              <a:off x="382247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38"/>
            <p:cNvSpPr/>
            <p:nvPr/>
          </p:nvSpPr>
          <p:spPr>
            <a:xfrm>
              <a:off x="3823008" y="172051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38"/>
            <p:cNvSpPr/>
            <p:nvPr/>
          </p:nvSpPr>
          <p:spPr>
            <a:xfrm>
              <a:off x="382247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38"/>
            <p:cNvSpPr/>
            <p:nvPr/>
          </p:nvSpPr>
          <p:spPr>
            <a:xfrm>
              <a:off x="3823008" y="166680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38"/>
            <p:cNvSpPr/>
            <p:nvPr/>
          </p:nvSpPr>
          <p:spPr>
            <a:xfrm>
              <a:off x="382247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38"/>
            <p:cNvSpPr/>
            <p:nvPr/>
          </p:nvSpPr>
          <p:spPr>
            <a:xfrm>
              <a:off x="3768713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38"/>
            <p:cNvSpPr/>
            <p:nvPr/>
          </p:nvSpPr>
          <p:spPr>
            <a:xfrm>
              <a:off x="3768713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38"/>
            <p:cNvSpPr/>
            <p:nvPr/>
          </p:nvSpPr>
          <p:spPr>
            <a:xfrm>
              <a:off x="3768713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38"/>
            <p:cNvSpPr/>
            <p:nvPr/>
          </p:nvSpPr>
          <p:spPr>
            <a:xfrm>
              <a:off x="376927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38"/>
            <p:cNvSpPr/>
            <p:nvPr/>
          </p:nvSpPr>
          <p:spPr>
            <a:xfrm>
              <a:off x="3768713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38"/>
            <p:cNvSpPr/>
            <p:nvPr/>
          </p:nvSpPr>
          <p:spPr>
            <a:xfrm>
              <a:off x="3768713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38"/>
            <p:cNvSpPr/>
            <p:nvPr/>
          </p:nvSpPr>
          <p:spPr>
            <a:xfrm>
              <a:off x="376927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38"/>
            <p:cNvSpPr/>
            <p:nvPr/>
          </p:nvSpPr>
          <p:spPr>
            <a:xfrm>
              <a:off x="3768713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38"/>
            <p:cNvSpPr/>
            <p:nvPr/>
          </p:nvSpPr>
          <p:spPr>
            <a:xfrm>
              <a:off x="371504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38"/>
            <p:cNvSpPr/>
            <p:nvPr/>
          </p:nvSpPr>
          <p:spPr>
            <a:xfrm>
              <a:off x="371504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38"/>
            <p:cNvSpPr/>
            <p:nvPr/>
          </p:nvSpPr>
          <p:spPr>
            <a:xfrm>
              <a:off x="371504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38"/>
            <p:cNvSpPr/>
            <p:nvPr/>
          </p:nvSpPr>
          <p:spPr>
            <a:xfrm>
              <a:off x="3715587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38"/>
            <p:cNvSpPr/>
            <p:nvPr/>
          </p:nvSpPr>
          <p:spPr>
            <a:xfrm>
              <a:off x="371504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38"/>
            <p:cNvSpPr/>
            <p:nvPr/>
          </p:nvSpPr>
          <p:spPr>
            <a:xfrm>
              <a:off x="3715587" y="172051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38"/>
            <p:cNvSpPr/>
            <p:nvPr/>
          </p:nvSpPr>
          <p:spPr>
            <a:xfrm>
              <a:off x="371504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38"/>
            <p:cNvSpPr/>
            <p:nvPr/>
          </p:nvSpPr>
          <p:spPr>
            <a:xfrm>
              <a:off x="3715587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38"/>
            <p:cNvSpPr/>
            <p:nvPr/>
          </p:nvSpPr>
          <p:spPr>
            <a:xfrm>
              <a:off x="371504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38"/>
            <p:cNvSpPr/>
            <p:nvPr/>
          </p:nvSpPr>
          <p:spPr>
            <a:xfrm>
              <a:off x="3661308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38"/>
            <p:cNvSpPr/>
            <p:nvPr/>
          </p:nvSpPr>
          <p:spPr>
            <a:xfrm>
              <a:off x="3661308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38"/>
            <p:cNvSpPr/>
            <p:nvPr/>
          </p:nvSpPr>
          <p:spPr>
            <a:xfrm>
              <a:off x="366183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38"/>
            <p:cNvSpPr/>
            <p:nvPr/>
          </p:nvSpPr>
          <p:spPr>
            <a:xfrm>
              <a:off x="3661308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38"/>
            <p:cNvSpPr/>
            <p:nvPr/>
          </p:nvSpPr>
          <p:spPr>
            <a:xfrm>
              <a:off x="366183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38"/>
            <p:cNvSpPr/>
            <p:nvPr/>
          </p:nvSpPr>
          <p:spPr>
            <a:xfrm>
              <a:off x="3661308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38"/>
            <p:cNvSpPr/>
            <p:nvPr/>
          </p:nvSpPr>
          <p:spPr>
            <a:xfrm>
              <a:off x="3661838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38"/>
            <p:cNvSpPr/>
            <p:nvPr/>
          </p:nvSpPr>
          <p:spPr>
            <a:xfrm>
              <a:off x="3661308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38"/>
            <p:cNvSpPr/>
            <p:nvPr/>
          </p:nvSpPr>
          <p:spPr>
            <a:xfrm>
              <a:off x="366183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38"/>
            <p:cNvSpPr/>
            <p:nvPr/>
          </p:nvSpPr>
          <p:spPr>
            <a:xfrm>
              <a:off x="3661308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38"/>
            <p:cNvSpPr/>
            <p:nvPr/>
          </p:nvSpPr>
          <p:spPr>
            <a:xfrm>
              <a:off x="366183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38"/>
            <p:cNvSpPr/>
            <p:nvPr/>
          </p:nvSpPr>
          <p:spPr>
            <a:xfrm>
              <a:off x="360755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38"/>
            <p:cNvSpPr/>
            <p:nvPr/>
          </p:nvSpPr>
          <p:spPr>
            <a:xfrm>
              <a:off x="360755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38"/>
            <p:cNvSpPr/>
            <p:nvPr/>
          </p:nvSpPr>
          <p:spPr>
            <a:xfrm>
              <a:off x="360755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38"/>
            <p:cNvSpPr/>
            <p:nvPr/>
          </p:nvSpPr>
          <p:spPr>
            <a:xfrm>
              <a:off x="360755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38"/>
            <p:cNvSpPr/>
            <p:nvPr/>
          </p:nvSpPr>
          <p:spPr>
            <a:xfrm>
              <a:off x="3608088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38"/>
            <p:cNvSpPr/>
            <p:nvPr/>
          </p:nvSpPr>
          <p:spPr>
            <a:xfrm>
              <a:off x="360755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38"/>
            <p:cNvSpPr/>
            <p:nvPr/>
          </p:nvSpPr>
          <p:spPr>
            <a:xfrm>
              <a:off x="360808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38"/>
            <p:cNvSpPr/>
            <p:nvPr/>
          </p:nvSpPr>
          <p:spPr>
            <a:xfrm>
              <a:off x="360755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38"/>
            <p:cNvSpPr/>
            <p:nvPr/>
          </p:nvSpPr>
          <p:spPr>
            <a:xfrm>
              <a:off x="360808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38"/>
            <p:cNvSpPr/>
            <p:nvPr/>
          </p:nvSpPr>
          <p:spPr>
            <a:xfrm>
              <a:off x="3607559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38"/>
            <p:cNvSpPr/>
            <p:nvPr/>
          </p:nvSpPr>
          <p:spPr>
            <a:xfrm>
              <a:off x="3607559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38"/>
            <p:cNvSpPr/>
            <p:nvPr/>
          </p:nvSpPr>
          <p:spPr>
            <a:xfrm>
              <a:off x="360808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38"/>
            <p:cNvSpPr/>
            <p:nvPr/>
          </p:nvSpPr>
          <p:spPr>
            <a:xfrm>
              <a:off x="3607559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38"/>
            <p:cNvSpPr/>
            <p:nvPr/>
          </p:nvSpPr>
          <p:spPr>
            <a:xfrm>
              <a:off x="360808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38"/>
            <p:cNvSpPr/>
            <p:nvPr/>
          </p:nvSpPr>
          <p:spPr>
            <a:xfrm>
              <a:off x="3553872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38"/>
            <p:cNvSpPr/>
            <p:nvPr/>
          </p:nvSpPr>
          <p:spPr>
            <a:xfrm>
              <a:off x="3553872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38"/>
            <p:cNvSpPr/>
            <p:nvPr/>
          </p:nvSpPr>
          <p:spPr>
            <a:xfrm>
              <a:off x="3553872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38"/>
            <p:cNvSpPr/>
            <p:nvPr/>
          </p:nvSpPr>
          <p:spPr>
            <a:xfrm>
              <a:off x="3554417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38"/>
            <p:cNvSpPr/>
            <p:nvPr/>
          </p:nvSpPr>
          <p:spPr>
            <a:xfrm>
              <a:off x="355387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38"/>
            <p:cNvSpPr/>
            <p:nvPr/>
          </p:nvSpPr>
          <p:spPr>
            <a:xfrm>
              <a:off x="3554417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38"/>
            <p:cNvSpPr/>
            <p:nvPr/>
          </p:nvSpPr>
          <p:spPr>
            <a:xfrm>
              <a:off x="355387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38"/>
            <p:cNvSpPr/>
            <p:nvPr/>
          </p:nvSpPr>
          <p:spPr>
            <a:xfrm>
              <a:off x="3554417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38"/>
            <p:cNvSpPr/>
            <p:nvPr/>
          </p:nvSpPr>
          <p:spPr>
            <a:xfrm>
              <a:off x="355387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38"/>
            <p:cNvSpPr/>
            <p:nvPr/>
          </p:nvSpPr>
          <p:spPr>
            <a:xfrm>
              <a:off x="355387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38"/>
            <p:cNvSpPr/>
            <p:nvPr/>
          </p:nvSpPr>
          <p:spPr>
            <a:xfrm>
              <a:off x="355387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38"/>
            <p:cNvSpPr/>
            <p:nvPr/>
          </p:nvSpPr>
          <p:spPr>
            <a:xfrm>
              <a:off x="355387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38"/>
            <p:cNvSpPr/>
            <p:nvPr/>
          </p:nvSpPr>
          <p:spPr>
            <a:xfrm>
              <a:off x="3554417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38"/>
            <p:cNvSpPr/>
            <p:nvPr/>
          </p:nvSpPr>
          <p:spPr>
            <a:xfrm>
              <a:off x="3500122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38"/>
            <p:cNvSpPr/>
            <p:nvPr/>
          </p:nvSpPr>
          <p:spPr>
            <a:xfrm>
              <a:off x="3500122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38"/>
            <p:cNvSpPr/>
            <p:nvPr/>
          </p:nvSpPr>
          <p:spPr>
            <a:xfrm>
              <a:off x="3500683" y="1989165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38"/>
            <p:cNvSpPr/>
            <p:nvPr/>
          </p:nvSpPr>
          <p:spPr>
            <a:xfrm>
              <a:off x="3500122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38"/>
            <p:cNvSpPr/>
            <p:nvPr/>
          </p:nvSpPr>
          <p:spPr>
            <a:xfrm>
              <a:off x="3500683" y="193541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38"/>
            <p:cNvSpPr/>
            <p:nvPr/>
          </p:nvSpPr>
          <p:spPr>
            <a:xfrm>
              <a:off x="3500122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38"/>
            <p:cNvSpPr/>
            <p:nvPr/>
          </p:nvSpPr>
          <p:spPr>
            <a:xfrm>
              <a:off x="3500683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38"/>
            <p:cNvSpPr/>
            <p:nvPr/>
          </p:nvSpPr>
          <p:spPr>
            <a:xfrm>
              <a:off x="3500122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38"/>
            <p:cNvSpPr/>
            <p:nvPr/>
          </p:nvSpPr>
          <p:spPr>
            <a:xfrm>
              <a:off x="3500683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38"/>
            <p:cNvSpPr/>
            <p:nvPr/>
          </p:nvSpPr>
          <p:spPr>
            <a:xfrm>
              <a:off x="3500122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38"/>
            <p:cNvSpPr/>
            <p:nvPr/>
          </p:nvSpPr>
          <p:spPr>
            <a:xfrm>
              <a:off x="3500683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38"/>
            <p:cNvSpPr/>
            <p:nvPr/>
          </p:nvSpPr>
          <p:spPr>
            <a:xfrm>
              <a:off x="3500122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38"/>
            <p:cNvSpPr/>
            <p:nvPr/>
          </p:nvSpPr>
          <p:spPr>
            <a:xfrm>
              <a:off x="3500122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38"/>
            <p:cNvSpPr/>
            <p:nvPr/>
          </p:nvSpPr>
          <p:spPr>
            <a:xfrm>
              <a:off x="3500683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38"/>
            <p:cNvSpPr/>
            <p:nvPr/>
          </p:nvSpPr>
          <p:spPr>
            <a:xfrm>
              <a:off x="3500122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38"/>
            <p:cNvSpPr/>
            <p:nvPr/>
          </p:nvSpPr>
          <p:spPr>
            <a:xfrm>
              <a:off x="3500683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38"/>
            <p:cNvSpPr/>
            <p:nvPr/>
          </p:nvSpPr>
          <p:spPr>
            <a:xfrm>
              <a:off x="344638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38"/>
            <p:cNvSpPr/>
            <p:nvPr/>
          </p:nvSpPr>
          <p:spPr>
            <a:xfrm>
              <a:off x="344638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38"/>
            <p:cNvSpPr/>
            <p:nvPr/>
          </p:nvSpPr>
          <p:spPr>
            <a:xfrm>
              <a:off x="3446918" y="1989165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38"/>
            <p:cNvSpPr/>
            <p:nvPr/>
          </p:nvSpPr>
          <p:spPr>
            <a:xfrm>
              <a:off x="344638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38"/>
            <p:cNvSpPr/>
            <p:nvPr/>
          </p:nvSpPr>
          <p:spPr>
            <a:xfrm>
              <a:off x="3446918" y="193541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38"/>
            <p:cNvSpPr/>
            <p:nvPr/>
          </p:nvSpPr>
          <p:spPr>
            <a:xfrm>
              <a:off x="344638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38"/>
            <p:cNvSpPr/>
            <p:nvPr/>
          </p:nvSpPr>
          <p:spPr>
            <a:xfrm>
              <a:off x="3446918" y="188166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38"/>
            <p:cNvSpPr/>
            <p:nvPr/>
          </p:nvSpPr>
          <p:spPr>
            <a:xfrm>
              <a:off x="344638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38"/>
            <p:cNvSpPr/>
            <p:nvPr/>
          </p:nvSpPr>
          <p:spPr>
            <a:xfrm>
              <a:off x="3446918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38"/>
            <p:cNvSpPr/>
            <p:nvPr/>
          </p:nvSpPr>
          <p:spPr>
            <a:xfrm>
              <a:off x="344638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38"/>
            <p:cNvSpPr/>
            <p:nvPr/>
          </p:nvSpPr>
          <p:spPr>
            <a:xfrm>
              <a:off x="3446918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38"/>
            <p:cNvSpPr/>
            <p:nvPr/>
          </p:nvSpPr>
          <p:spPr>
            <a:xfrm>
              <a:off x="3392686" y="204230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38"/>
            <p:cNvSpPr/>
            <p:nvPr/>
          </p:nvSpPr>
          <p:spPr>
            <a:xfrm>
              <a:off x="3392686" y="1988604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20" name="Google Shape;9720;p38"/>
            <p:cNvGrpSpPr/>
            <p:nvPr/>
          </p:nvGrpSpPr>
          <p:grpSpPr>
            <a:xfrm>
              <a:off x="3393247" y="1720512"/>
              <a:ext cx="913302" cy="376074"/>
              <a:chOff x="3393247" y="1720512"/>
              <a:chExt cx="913302" cy="376074"/>
            </a:xfrm>
          </p:grpSpPr>
          <p:sp>
            <p:nvSpPr>
              <p:cNvPr id="9721" name="Google Shape;9721;p38"/>
              <p:cNvSpPr/>
              <p:nvPr/>
            </p:nvSpPr>
            <p:spPr>
              <a:xfrm>
                <a:off x="4252784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38"/>
              <p:cNvSpPr/>
              <p:nvPr/>
            </p:nvSpPr>
            <p:spPr>
              <a:xfrm>
                <a:off x="4199035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38"/>
              <p:cNvSpPr/>
              <p:nvPr/>
            </p:nvSpPr>
            <p:spPr>
              <a:xfrm>
                <a:off x="4145348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38"/>
              <p:cNvSpPr/>
              <p:nvPr/>
            </p:nvSpPr>
            <p:spPr>
              <a:xfrm>
                <a:off x="409161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5" name="Google Shape;9725;p38"/>
              <p:cNvSpPr/>
              <p:nvPr/>
            </p:nvSpPr>
            <p:spPr>
              <a:xfrm>
                <a:off x="4037880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6" name="Google Shape;9726;p38"/>
              <p:cNvSpPr/>
              <p:nvPr/>
            </p:nvSpPr>
            <p:spPr>
              <a:xfrm>
                <a:off x="4037880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7" name="Google Shape;9727;p38"/>
              <p:cNvSpPr/>
              <p:nvPr/>
            </p:nvSpPr>
            <p:spPr>
              <a:xfrm>
                <a:off x="3984178" y="188166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8" name="Google Shape;9728;p38"/>
              <p:cNvSpPr/>
              <p:nvPr/>
            </p:nvSpPr>
            <p:spPr>
              <a:xfrm>
                <a:off x="393044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38"/>
              <p:cNvSpPr/>
              <p:nvPr/>
            </p:nvSpPr>
            <p:spPr>
              <a:xfrm>
                <a:off x="3876710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38"/>
              <p:cNvSpPr/>
              <p:nvPr/>
            </p:nvSpPr>
            <p:spPr>
              <a:xfrm>
                <a:off x="3823008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38"/>
              <p:cNvSpPr/>
              <p:nvPr/>
            </p:nvSpPr>
            <p:spPr>
              <a:xfrm>
                <a:off x="376927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38"/>
              <p:cNvSpPr/>
              <p:nvPr/>
            </p:nvSpPr>
            <p:spPr>
              <a:xfrm>
                <a:off x="3769274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38"/>
              <p:cNvSpPr/>
              <p:nvPr/>
            </p:nvSpPr>
            <p:spPr>
              <a:xfrm>
                <a:off x="3715587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38"/>
              <p:cNvSpPr/>
              <p:nvPr/>
            </p:nvSpPr>
            <p:spPr>
              <a:xfrm>
                <a:off x="3661838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5" name="Google Shape;9735;p38"/>
              <p:cNvSpPr/>
              <p:nvPr/>
            </p:nvSpPr>
            <p:spPr>
              <a:xfrm>
                <a:off x="360808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6" name="Google Shape;9736;p38"/>
              <p:cNvSpPr/>
              <p:nvPr/>
            </p:nvSpPr>
            <p:spPr>
              <a:xfrm>
                <a:off x="360808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38"/>
              <p:cNvSpPr/>
              <p:nvPr/>
            </p:nvSpPr>
            <p:spPr>
              <a:xfrm>
                <a:off x="3554417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38"/>
              <p:cNvSpPr/>
              <p:nvPr/>
            </p:nvSpPr>
            <p:spPr>
              <a:xfrm>
                <a:off x="3554417" y="1989165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38"/>
              <p:cNvSpPr/>
              <p:nvPr/>
            </p:nvSpPr>
            <p:spPr>
              <a:xfrm>
                <a:off x="3500683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38"/>
              <p:cNvSpPr/>
              <p:nvPr/>
            </p:nvSpPr>
            <p:spPr>
              <a:xfrm>
                <a:off x="3446918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38"/>
              <p:cNvSpPr/>
              <p:nvPr/>
            </p:nvSpPr>
            <p:spPr>
              <a:xfrm>
                <a:off x="3393247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42" name="Google Shape;9742;p38"/>
            <p:cNvSpPr/>
            <p:nvPr/>
          </p:nvSpPr>
          <p:spPr>
            <a:xfrm>
              <a:off x="3392686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38"/>
            <p:cNvSpPr/>
            <p:nvPr/>
          </p:nvSpPr>
          <p:spPr>
            <a:xfrm>
              <a:off x="3393247" y="193541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44" name="Google Shape;9744;p38"/>
            <p:cNvGrpSpPr/>
            <p:nvPr/>
          </p:nvGrpSpPr>
          <p:grpSpPr>
            <a:xfrm>
              <a:off x="3338952" y="1290190"/>
              <a:ext cx="1021829" cy="860690"/>
              <a:chOff x="3338952" y="1290190"/>
              <a:chExt cx="1021829" cy="860690"/>
            </a:xfrm>
          </p:grpSpPr>
          <p:sp>
            <p:nvSpPr>
              <p:cNvPr id="9745" name="Google Shape;9745;p38"/>
              <p:cNvSpPr/>
              <p:nvPr/>
            </p:nvSpPr>
            <p:spPr>
              <a:xfrm>
                <a:off x="4305973" y="1988604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9"/>
                    </a:lnTo>
                    <a:lnTo>
                      <a:pt x="3519" y="3519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6" name="Google Shape;9746;p38"/>
              <p:cNvSpPr/>
              <p:nvPr/>
            </p:nvSpPr>
            <p:spPr>
              <a:xfrm>
                <a:off x="4306534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7" name="Google Shape;9747;p38"/>
              <p:cNvSpPr/>
              <p:nvPr/>
            </p:nvSpPr>
            <p:spPr>
              <a:xfrm>
                <a:off x="4305973" y="1934871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8" name="Google Shape;9748;p38"/>
              <p:cNvSpPr/>
              <p:nvPr/>
            </p:nvSpPr>
            <p:spPr>
              <a:xfrm>
                <a:off x="4306534" y="193541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9" name="Google Shape;9749;p38"/>
              <p:cNvSpPr/>
              <p:nvPr/>
            </p:nvSpPr>
            <p:spPr>
              <a:xfrm>
                <a:off x="425278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0" name="Google Shape;9750;p38"/>
              <p:cNvSpPr/>
              <p:nvPr/>
            </p:nvSpPr>
            <p:spPr>
              <a:xfrm>
                <a:off x="4252239" y="188113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1" name="Google Shape;9751;p38"/>
              <p:cNvSpPr/>
              <p:nvPr/>
            </p:nvSpPr>
            <p:spPr>
              <a:xfrm>
                <a:off x="4252784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2" name="Google Shape;9752;p38"/>
              <p:cNvSpPr/>
              <p:nvPr/>
            </p:nvSpPr>
            <p:spPr>
              <a:xfrm>
                <a:off x="4252239" y="182745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3" name="Google Shape;9753;p38"/>
              <p:cNvSpPr/>
              <p:nvPr/>
            </p:nvSpPr>
            <p:spPr>
              <a:xfrm>
                <a:off x="4252784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4" name="Google Shape;9754;p38"/>
              <p:cNvSpPr/>
              <p:nvPr/>
            </p:nvSpPr>
            <p:spPr>
              <a:xfrm>
                <a:off x="4252239" y="1773700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5" name="Google Shape;9755;p38"/>
              <p:cNvSpPr/>
              <p:nvPr/>
            </p:nvSpPr>
            <p:spPr>
              <a:xfrm>
                <a:off x="425278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6" name="Google Shape;9756;p38"/>
              <p:cNvSpPr/>
              <p:nvPr/>
            </p:nvSpPr>
            <p:spPr>
              <a:xfrm>
                <a:off x="4198505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7" name="Google Shape;9757;p38"/>
              <p:cNvSpPr/>
              <p:nvPr/>
            </p:nvSpPr>
            <p:spPr>
              <a:xfrm>
                <a:off x="4199035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8" name="Google Shape;9758;p38"/>
              <p:cNvSpPr/>
              <p:nvPr/>
            </p:nvSpPr>
            <p:spPr>
              <a:xfrm>
                <a:off x="419850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9" name="Google Shape;9759;p38"/>
              <p:cNvSpPr/>
              <p:nvPr/>
            </p:nvSpPr>
            <p:spPr>
              <a:xfrm>
                <a:off x="4199035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0" name="Google Shape;9760;p38"/>
              <p:cNvSpPr/>
              <p:nvPr/>
            </p:nvSpPr>
            <p:spPr>
              <a:xfrm>
                <a:off x="4198505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1" name="Google Shape;9761;p38"/>
              <p:cNvSpPr/>
              <p:nvPr/>
            </p:nvSpPr>
            <p:spPr>
              <a:xfrm>
                <a:off x="4199035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2" name="Google Shape;9762;p38"/>
              <p:cNvSpPr/>
              <p:nvPr/>
            </p:nvSpPr>
            <p:spPr>
              <a:xfrm>
                <a:off x="4198505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1" y="1"/>
                    </a:moveTo>
                    <a:lnTo>
                      <a:pt x="1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3" name="Google Shape;9763;p38"/>
              <p:cNvSpPr/>
              <p:nvPr/>
            </p:nvSpPr>
            <p:spPr>
              <a:xfrm>
                <a:off x="4199035" y="1613075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4" name="Google Shape;9764;p38"/>
              <p:cNvSpPr/>
              <p:nvPr/>
            </p:nvSpPr>
            <p:spPr>
              <a:xfrm>
                <a:off x="4144818" y="209604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5" name="Google Shape;9765;p38"/>
              <p:cNvSpPr/>
              <p:nvPr/>
            </p:nvSpPr>
            <p:spPr>
              <a:xfrm>
                <a:off x="4145348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6" name="Google Shape;9766;p38"/>
              <p:cNvSpPr/>
              <p:nvPr/>
            </p:nvSpPr>
            <p:spPr>
              <a:xfrm>
                <a:off x="4145348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7" name="Google Shape;9767;p38"/>
              <p:cNvSpPr/>
              <p:nvPr/>
            </p:nvSpPr>
            <p:spPr>
              <a:xfrm>
                <a:off x="414481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8" name="Google Shape;9768;p38"/>
              <p:cNvSpPr/>
              <p:nvPr/>
            </p:nvSpPr>
            <p:spPr>
              <a:xfrm>
                <a:off x="4145348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9" name="Google Shape;9769;p38"/>
              <p:cNvSpPr/>
              <p:nvPr/>
            </p:nvSpPr>
            <p:spPr>
              <a:xfrm>
                <a:off x="4091069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0" name="Google Shape;9770;p38"/>
              <p:cNvSpPr/>
              <p:nvPr/>
            </p:nvSpPr>
            <p:spPr>
              <a:xfrm>
                <a:off x="409161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1" name="Google Shape;9771;p38"/>
              <p:cNvSpPr/>
              <p:nvPr/>
            </p:nvSpPr>
            <p:spPr>
              <a:xfrm>
                <a:off x="409161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2" name="Google Shape;9772;p38"/>
              <p:cNvSpPr/>
              <p:nvPr/>
            </p:nvSpPr>
            <p:spPr>
              <a:xfrm>
                <a:off x="4091614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3" name="Google Shape;9773;p38"/>
              <p:cNvSpPr/>
              <p:nvPr/>
            </p:nvSpPr>
            <p:spPr>
              <a:xfrm>
                <a:off x="4091069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4" name="Google Shape;9774;p38"/>
              <p:cNvSpPr/>
              <p:nvPr/>
            </p:nvSpPr>
            <p:spPr>
              <a:xfrm>
                <a:off x="4091614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5" name="Google Shape;9775;p38"/>
              <p:cNvSpPr/>
              <p:nvPr/>
            </p:nvSpPr>
            <p:spPr>
              <a:xfrm>
                <a:off x="403788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6" name="Google Shape;9776;p38"/>
              <p:cNvSpPr/>
              <p:nvPr/>
            </p:nvSpPr>
            <p:spPr>
              <a:xfrm>
                <a:off x="403788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7" name="Google Shape;9777;p38"/>
              <p:cNvSpPr/>
              <p:nvPr/>
            </p:nvSpPr>
            <p:spPr>
              <a:xfrm>
                <a:off x="4037335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8" name="Google Shape;9778;p38"/>
              <p:cNvSpPr/>
              <p:nvPr/>
            </p:nvSpPr>
            <p:spPr>
              <a:xfrm>
                <a:off x="4037880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9" name="Google Shape;9779;p38"/>
              <p:cNvSpPr/>
              <p:nvPr/>
            </p:nvSpPr>
            <p:spPr>
              <a:xfrm>
                <a:off x="3983648" y="1988604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0" name="Google Shape;9780;p38"/>
              <p:cNvSpPr/>
              <p:nvPr/>
            </p:nvSpPr>
            <p:spPr>
              <a:xfrm>
                <a:off x="3984178" y="1989165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1" name="Google Shape;9781;p38"/>
              <p:cNvSpPr/>
              <p:nvPr/>
            </p:nvSpPr>
            <p:spPr>
              <a:xfrm>
                <a:off x="3983648" y="19348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2" name="Google Shape;9782;p38"/>
              <p:cNvSpPr/>
              <p:nvPr/>
            </p:nvSpPr>
            <p:spPr>
              <a:xfrm>
                <a:off x="3984178" y="193541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3" name="Google Shape;9783;p38"/>
              <p:cNvSpPr/>
              <p:nvPr/>
            </p:nvSpPr>
            <p:spPr>
              <a:xfrm>
                <a:off x="398364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4" name="Google Shape;9784;p38"/>
              <p:cNvSpPr/>
              <p:nvPr/>
            </p:nvSpPr>
            <p:spPr>
              <a:xfrm>
                <a:off x="3984178" y="15593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5" name="Google Shape;9785;p38"/>
              <p:cNvSpPr/>
              <p:nvPr/>
            </p:nvSpPr>
            <p:spPr>
              <a:xfrm>
                <a:off x="393044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6" name="Google Shape;9786;p38"/>
              <p:cNvSpPr/>
              <p:nvPr/>
            </p:nvSpPr>
            <p:spPr>
              <a:xfrm>
                <a:off x="393044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7" name="Google Shape;9787;p38"/>
              <p:cNvSpPr/>
              <p:nvPr/>
            </p:nvSpPr>
            <p:spPr>
              <a:xfrm>
                <a:off x="387671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8" name="Google Shape;9788;p38"/>
              <p:cNvSpPr/>
              <p:nvPr/>
            </p:nvSpPr>
            <p:spPr>
              <a:xfrm>
                <a:off x="387671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9" name="Google Shape;9789;p38"/>
              <p:cNvSpPr/>
              <p:nvPr/>
            </p:nvSpPr>
            <p:spPr>
              <a:xfrm>
                <a:off x="3876710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0" name="Google Shape;9790;p38"/>
              <p:cNvSpPr/>
              <p:nvPr/>
            </p:nvSpPr>
            <p:spPr>
              <a:xfrm>
                <a:off x="3876150" y="145134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1" name="Google Shape;9791;p38"/>
              <p:cNvSpPr/>
              <p:nvPr/>
            </p:nvSpPr>
            <p:spPr>
              <a:xfrm>
                <a:off x="3876710" y="145190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2" name="Google Shape;9792;p38"/>
              <p:cNvSpPr/>
              <p:nvPr/>
            </p:nvSpPr>
            <p:spPr>
              <a:xfrm>
                <a:off x="3876150" y="139761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3" name="Google Shape;9793;p38"/>
              <p:cNvSpPr/>
              <p:nvPr/>
            </p:nvSpPr>
            <p:spPr>
              <a:xfrm>
                <a:off x="3876710" y="139815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4" name="Google Shape;9794;p38"/>
              <p:cNvSpPr/>
              <p:nvPr/>
            </p:nvSpPr>
            <p:spPr>
              <a:xfrm>
                <a:off x="3823008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5" name="Google Shape;9795;p38"/>
              <p:cNvSpPr/>
              <p:nvPr/>
            </p:nvSpPr>
            <p:spPr>
              <a:xfrm>
                <a:off x="3823008" y="1613075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6" name="Google Shape;9796;p38"/>
              <p:cNvSpPr/>
              <p:nvPr/>
            </p:nvSpPr>
            <p:spPr>
              <a:xfrm>
                <a:off x="382247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7" name="Google Shape;9797;p38"/>
              <p:cNvSpPr/>
              <p:nvPr/>
            </p:nvSpPr>
            <p:spPr>
              <a:xfrm>
                <a:off x="3823008" y="15593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8" name="Google Shape;9798;p38"/>
              <p:cNvSpPr/>
              <p:nvPr/>
            </p:nvSpPr>
            <p:spPr>
              <a:xfrm>
                <a:off x="3822478" y="150509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9" name="Google Shape;9799;p38"/>
              <p:cNvSpPr/>
              <p:nvPr/>
            </p:nvSpPr>
            <p:spPr>
              <a:xfrm>
                <a:off x="3823008" y="1505639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0" name="Google Shape;9800;p38"/>
              <p:cNvSpPr/>
              <p:nvPr/>
            </p:nvSpPr>
            <p:spPr>
              <a:xfrm>
                <a:off x="3822478" y="134392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1" name="Google Shape;9801;p38"/>
              <p:cNvSpPr/>
              <p:nvPr/>
            </p:nvSpPr>
            <p:spPr>
              <a:xfrm>
                <a:off x="3823008" y="134446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38"/>
              <p:cNvSpPr/>
              <p:nvPr/>
            </p:nvSpPr>
            <p:spPr>
              <a:xfrm>
                <a:off x="3822478" y="129019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3" name="Google Shape;9803;p38"/>
              <p:cNvSpPr/>
              <p:nvPr/>
            </p:nvSpPr>
            <p:spPr>
              <a:xfrm>
                <a:off x="3823008" y="129072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4" name="Google Shape;9804;p38"/>
              <p:cNvSpPr/>
              <p:nvPr/>
            </p:nvSpPr>
            <p:spPr>
              <a:xfrm>
                <a:off x="376927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5" name="Google Shape;9805;p38"/>
              <p:cNvSpPr/>
              <p:nvPr/>
            </p:nvSpPr>
            <p:spPr>
              <a:xfrm>
                <a:off x="376927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6" name="Google Shape;9806;p38"/>
              <p:cNvSpPr/>
              <p:nvPr/>
            </p:nvSpPr>
            <p:spPr>
              <a:xfrm>
                <a:off x="3715587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7" name="Google Shape;9807;p38"/>
              <p:cNvSpPr/>
              <p:nvPr/>
            </p:nvSpPr>
            <p:spPr>
              <a:xfrm>
                <a:off x="3715587" y="1613075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8" name="Google Shape;9808;p38"/>
              <p:cNvSpPr/>
              <p:nvPr/>
            </p:nvSpPr>
            <p:spPr>
              <a:xfrm>
                <a:off x="3661308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9" name="Google Shape;9809;p38"/>
              <p:cNvSpPr/>
              <p:nvPr/>
            </p:nvSpPr>
            <p:spPr>
              <a:xfrm>
                <a:off x="366183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0" name="Google Shape;9810;p38"/>
              <p:cNvSpPr/>
              <p:nvPr/>
            </p:nvSpPr>
            <p:spPr>
              <a:xfrm>
                <a:off x="3661308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1" name="Google Shape;9811;p38"/>
              <p:cNvSpPr/>
              <p:nvPr/>
            </p:nvSpPr>
            <p:spPr>
              <a:xfrm>
                <a:off x="366183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2" name="Google Shape;9812;p38"/>
              <p:cNvSpPr/>
              <p:nvPr/>
            </p:nvSpPr>
            <p:spPr>
              <a:xfrm>
                <a:off x="3661308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3" name="Google Shape;9813;p38"/>
              <p:cNvSpPr/>
              <p:nvPr/>
            </p:nvSpPr>
            <p:spPr>
              <a:xfrm>
                <a:off x="366183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4" name="Google Shape;9814;p38"/>
              <p:cNvSpPr/>
              <p:nvPr/>
            </p:nvSpPr>
            <p:spPr>
              <a:xfrm>
                <a:off x="3608088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5" name="Google Shape;9815;p38"/>
              <p:cNvSpPr/>
              <p:nvPr/>
            </p:nvSpPr>
            <p:spPr>
              <a:xfrm>
                <a:off x="3608088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6" name="Google Shape;9816;p38"/>
              <p:cNvSpPr/>
              <p:nvPr/>
            </p:nvSpPr>
            <p:spPr>
              <a:xfrm>
                <a:off x="3607559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38"/>
              <p:cNvSpPr/>
              <p:nvPr/>
            </p:nvSpPr>
            <p:spPr>
              <a:xfrm>
                <a:off x="360808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38"/>
              <p:cNvSpPr/>
              <p:nvPr/>
            </p:nvSpPr>
            <p:spPr>
              <a:xfrm>
                <a:off x="3553872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9" name="Google Shape;9819;p38"/>
              <p:cNvSpPr/>
              <p:nvPr/>
            </p:nvSpPr>
            <p:spPr>
              <a:xfrm>
                <a:off x="3554417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0" name="Google Shape;9820;p38"/>
              <p:cNvSpPr/>
              <p:nvPr/>
            </p:nvSpPr>
            <p:spPr>
              <a:xfrm>
                <a:off x="3554417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1" name="Google Shape;9821;p38"/>
              <p:cNvSpPr/>
              <p:nvPr/>
            </p:nvSpPr>
            <p:spPr>
              <a:xfrm>
                <a:off x="3554417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2" name="Google Shape;9822;p38"/>
              <p:cNvSpPr/>
              <p:nvPr/>
            </p:nvSpPr>
            <p:spPr>
              <a:xfrm>
                <a:off x="3554417" y="166680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3" name="Google Shape;9823;p38"/>
              <p:cNvSpPr/>
              <p:nvPr/>
            </p:nvSpPr>
            <p:spPr>
              <a:xfrm>
                <a:off x="3553872" y="155878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4" name="Google Shape;9824;p38"/>
              <p:cNvSpPr/>
              <p:nvPr/>
            </p:nvSpPr>
            <p:spPr>
              <a:xfrm>
                <a:off x="3554417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5" name="Google Shape;9825;p38"/>
              <p:cNvSpPr/>
              <p:nvPr/>
            </p:nvSpPr>
            <p:spPr>
              <a:xfrm>
                <a:off x="3500122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6" name="Google Shape;9826;p38"/>
              <p:cNvSpPr/>
              <p:nvPr/>
            </p:nvSpPr>
            <p:spPr>
              <a:xfrm>
                <a:off x="3500683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7" name="Google Shape;9827;p38"/>
              <p:cNvSpPr/>
              <p:nvPr/>
            </p:nvSpPr>
            <p:spPr>
              <a:xfrm>
                <a:off x="3500683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38"/>
              <p:cNvSpPr/>
              <p:nvPr/>
            </p:nvSpPr>
            <p:spPr>
              <a:xfrm>
                <a:off x="3500122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9" name="Google Shape;9829;p38"/>
              <p:cNvSpPr/>
              <p:nvPr/>
            </p:nvSpPr>
            <p:spPr>
              <a:xfrm>
                <a:off x="3500683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0" name="Google Shape;9830;p38"/>
              <p:cNvSpPr/>
              <p:nvPr/>
            </p:nvSpPr>
            <p:spPr>
              <a:xfrm>
                <a:off x="3446389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1" name="Google Shape;9831;p38"/>
              <p:cNvSpPr/>
              <p:nvPr/>
            </p:nvSpPr>
            <p:spPr>
              <a:xfrm>
                <a:off x="3446918" y="2096570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2" name="Google Shape;9832;p38"/>
              <p:cNvSpPr/>
              <p:nvPr/>
            </p:nvSpPr>
            <p:spPr>
              <a:xfrm>
                <a:off x="3446389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3" name="Google Shape;9833;p38"/>
              <p:cNvSpPr/>
              <p:nvPr/>
            </p:nvSpPr>
            <p:spPr>
              <a:xfrm>
                <a:off x="3446918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4" name="Google Shape;9834;p38"/>
              <p:cNvSpPr/>
              <p:nvPr/>
            </p:nvSpPr>
            <p:spPr>
              <a:xfrm>
                <a:off x="3446389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5" name="Google Shape;9835;p38"/>
              <p:cNvSpPr/>
              <p:nvPr/>
            </p:nvSpPr>
            <p:spPr>
              <a:xfrm>
                <a:off x="3446918" y="166680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6" name="Google Shape;9836;p38"/>
              <p:cNvSpPr/>
              <p:nvPr/>
            </p:nvSpPr>
            <p:spPr>
              <a:xfrm>
                <a:off x="3446389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0" y="1"/>
                    </a:moveTo>
                    <a:lnTo>
                      <a:pt x="0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38"/>
              <p:cNvSpPr/>
              <p:nvPr/>
            </p:nvSpPr>
            <p:spPr>
              <a:xfrm>
                <a:off x="3446918" y="1613075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38"/>
              <p:cNvSpPr/>
              <p:nvPr/>
            </p:nvSpPr>
            <p:spPr>
              <a:xfrm>
                <a:off x="3393247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9" name="Google Shape;9839;p38"/>
              <p:cNvSpPr/>
              <p:nvPr/>
            </p:nvSpPr>
            <p:spPr>
              <a:xfrm>
                <a:off x="3392686" y="188113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0" name="Google Shape;9840;p38"/>
              <p:cNvSpPr/>
              <p:nvPr/>
            </p:nvSpPr>
            <p:spPr>
              <a:xfrm>
                <a:off x="3393247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1" name="Google Shape;9841;p38"/>
              <p:cNvSpPr/>
              <p:nvPr/>
            </p:nvSpPr>
            <p:spPr>
              <a:xfrm>
                <a:off x="3392686" y="1827450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2" name="Google Shape;9842;p38"/>
              <p:cNvSpPr/>
              <p:nvPr/>
            </p:nvSpPr>
            <p:spPr>
              <a:xfrm>
                <a:off x="3393247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3" name="Google Shape;9843;p38"/>
              <p:cNvSpPr/>
              <p:nvPr/>
            </p:nvSpPr>
            <p:spPr>
              <a:xfrm>
                <a:off x="3392686" y="1773700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38"/>
              <p:cNvSpPr/>
              <p:nvPr/>
            </p:nvSpPr>
            <p:spPr>
              <a:xfrm>
                <a:off x="3393247" y="177424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38"/>
              <p:cNvSpPr/>
              <p:nvPr/>
            </p:nvSpPr>
            <p:spPr>
              <a:xfrm>
                <a:off x="3338952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6" name="Google Shape;9846;p38"/>
              <p:cNvSpPr/>
              <p:nvPr/>
            </p:nvSpPr>
            <p:spPr>
              <a:xfrm>
                <a:off x="3339513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7" name="Google Shape;9847;p38"/>
              <p:cNvSpPr/>
              <p:nvPr/>
            </p:nvSpPr>
            <p:spPr>
              <a:xfrm>
                <a:off x="3338952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38"/>
              <p:cNvSpPr/>
              <p:nvPr/>
            </p:nvSpPr>
            <p:spPr>
              <a:xfrm>
                <a:off x="3339513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9849" name="Google Shape;984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0575" y="1013725"/>
            <a:ext cx="2800000" cy="146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53" name="Shape 9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4" name="Google Shape;9854;p39"/>
          <p:cNvSpPr txBox="1"/>
          <p:nvPr>
            <p:ph type="title"/>
          </p:nvPr>
        </p:nvSpPr>
        <p:spPr>
          <a:xfrm>
            <a:off x="311700" y="244725"/>
            <a:ext cx="85206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 </a:t>
            </a:r>
            <a:r>
              <a:rPr lang="en"/>
              <a:t>Retorna los equipos con más de 2000 jugadores que poseen el juego, pero no lo han jugado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55" name="Google Shape;985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10286"/>
            <a:ext cx="8839200" cy="53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856" name="Google Shape;985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00" y="3221325"/>
            <a:ext cx="7821727" cy="5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9857" name="Google Shape;9857;p39"/>
          <p:cNvSpPr txBox="1"/>
          <p:nvPr>
            <p:ph idx="1" type="subTitle"/>
          </p:nvPr>
        </p:nvSpPr>
        <p:spPr>
          <a:xfrm>
            <a:off x="969275" y="1446525"/>
            <a:ext cx="72054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Esta función nos brinda información sobre los juegos que cumplen las condiciones de que más de 2000 jugadores lo compraran, pero no lo han jugado</a:t>
            </a:r>
            <a:r>
              <a:rPr lang="en" sz="1800"/>
              <a:t> </a:t>
            </a:r>
            <a:endParaRPr sz="1800"/>
          </a:p>
        </p:txBody>
      </p:sp>
      <p:sp>
        <p:nvSpPr>
          <p:cNvPr id="9858" name="Google Shape;9858;p39"/>
          <p:cNvSpPr txBox="1"/>
          <p:nvPr>
            <p:ph idx="1" type="subTitle"/>
          </p:nvPr>
        </p:nvSpPr>
        <p:spPr>
          <a:xfrm>
            <a:off x="902350" y="3979175"/>
            <a:ext cx="44010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 puede obtener una </a:t>
            </a:r>
            <a:r>
              <a:rPr lang="en" sz="1800"/>
              <a:t>lista</a:t>
            </a:r>
            <a:r>
              <a:rPr lang="en" sz="1800"/>
              <a:t> de los juegos superan el hecho de que  2000 jugadores poseen el juego pero no lo han jugado.</a:t>
            </a:r>
            <a:endParaRPr sz="1800"/>
          </a:p>
        </p:txBody>
      </p:sp>
      <p:pic>
        <p:nvPicPr>
          <p:cNvPr id="9859" name="Google Shape;985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0237" y="2190075"/>
            <a:ext cx="7363526" cy="166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63" name="Shape 9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4" name="Google Shape;9864;p40"/>
          <p:cNvSpPr txBox="1"/>
          <p:nvPr>
            <p:ph idx="1" type="body"/>
          </p:nvPr>
        </p:nvSpPr>
        <p:spPr>
          <a:xfrm>
            <a:off x="1949113" y="4486625"/>
            <a:ext cx="52458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Elden Ring</a:t>
            </a:r>
            <a:r>
              <a:rPr lang="en"/>
              <a:t> (FromSoftware)</a:t>
            </a:r>
            <a:endParaRPr/>
          </a:p>
        </p:txBody>
      </p:sp>
      <p:grpSp>
        <p:nvGrpSpPr>
          <p:cNvPr id="9865" name="Google Shape;9865;p40"/>
          <p:cNvGrpSpPr/>
          <p:nvPr/>
        </p:nvGrpSpPr>
        <p:grpSpPr>
          <a:xfrm>
            <a:off x="2126590" y="381425"/>
            <a:ext cx="4890826" cy="3141622"/>
            <a:chOff x="1217169" y="3770339"/>
            <a:chExt cx="1129234" cy="806910"/>
          </a:xfrm>
        </p:grpSpPr>
        <p:sp>
          <p:nvSpPr>
            <p:cNvPr id="9866" name="Google Shape;9866;p40"/>
            <p:cNvSpPr/>
            <p:nvPr/>
          </p:nvSpPr>
          <p:spPr>
            <a:xfrm>
              <a:off x="2237892" y="4468722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40"/>
            <p:cNvSpPr/>
            <p:nvPr/>
          </p:nvSpPr>
          <p:spPr>
            <a:xfrm>
              <a:off x="2237892" y="436130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40"/>
            <p:cNvSpPr/>
            <p:nvPr/>
          </p:nvSpPr>
          <p:spPr>
            <a:xfrm>
              <a:off x="223842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40"/>
            <p:cNvSpPr/>
            <p:nvPr/>
          </p:nvSpPr>
          <p:spPr>
            <a:xfrm>
              <a:off x="2237892" y="4307552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40"/>
            <p:cNvSpPr/>
            <p:nvPr/>
          </p:nvSpPr>
          <p:spPr>
            <a:xfrm>
              <a:off x="223842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40"/>
            <p:cNvSpPr/>
            <p:nvPr/>
          </p:nvSpPr>
          <p:spPr>
            <a:xfrm>
              <a:off x="2237892" y="425386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40"/>
            <p:cNvSpPr/>
            <p:nvPr/>
          </p:nvSpPr>
          <p:spPr>
            <a:xfrm>
              <a:off x="223842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40"/>
            <p:cNvSpPr/>
            <p:nvPr/>
          </p:nvSpPr>
          <p:spPr>
            <a:xfrm>
              <a:off x="2237892" y="420013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40"/>
            <p:cNvSpPr/>
            <p:nvPr/>
          </p:nvSpPr>
          <p:spPr>
            <a:xfrm>
              <a:off x="223842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40"/>
            <p:cNvSpPr/>
            <p:nvPr/>
          </p:nvSpPr>
          <p:spPr>
            <a:xfrm>
              <a:off x="2237892" y="4146398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40"/>
            <p:cNvSpPr/>
            <p:nvPr/>
          </p:nvSpPr>
          <p:spPr>
            <a:xfrm>
              <a:off x="223842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40"/>
            <p:cNvSpPr/>
            <p:nvPr/>
          </p:nvSpPr>
          <p:spPr>
            <a:xfrm>
              <a:off x="2237892" y="409269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40"/>
            <p:cNvSpPr/>
            <p:nvPr/>
          </p:nvSpPr>
          <p:spPr>
            <a:xfrm>
              <a:off x="223842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40"/>
            <p:cNvSpPr/>
            <p:nvPr/>
          </p:nvSpPr>
          <p:spPr>
            <a:xfrm>
              <a:off x="2237892" y="4038961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40"/>
            <p:cNvSpPr/>
            <p:nvPr/>
          </p:nvSpPr>
          <p:spPr>
            <a:xfrm>
              <a:off x="223842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40"/>
            <p:cNvSpPr/>
            <p:nvPr/>
          </p:nvSpPr>
          <p:spPr>
            <a:xfrm>
              <a:off x="2237892" y="3985196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40"/>
            <p:cNvSpPr/>
            <p:nvPr/>
          </p:nvSpPr>
          <p:spPr>
            <a:xfrm>
              <a:off x="223842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40"/>
            <p:cNvSpPr/>
            <p:nvPr/>
          </p:nvSpPr>
          <p:spPr>
            <a:xfrm>
              <a:off x="2237892" y="3931525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40"/>
            <p:cNvSpPr/>
            <p:nvPr/>
          </p:nvSpPr>
          <p:spPr>
            <a:xfrm>
              <a:off x="223842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40"/>
            <p:cNvSpPr/>
            <p:nvPr/>
          </p:nvSpPr>
          <p:spPr>
            <a:xfrm>
              <a:off x="2237892" y="3877776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40"/>
            <p:cNvSpPr/>
            <p:nvPr/>
          </p:nvSpPr>
          <p:spPr>
            <a:xfrm>
              <a:off x="223842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40"/>
            <p:cNvSpPr/>
            <p:nvPr/>
          </p:nvSpPr>
          <p:spPr>
            <a:xfrm>
              <a:off x="2237892" y="382404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40"/>
            <p:cNvSpPr/>
            <p:nvPr/>
          </p:nvSpPr>
          <p:spPr>
            <a:xfrm>
              <a:off x="223842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40"/>
            <p:cNvSpPr/>
            <p:nvPr/>
          </p:nvSpPr>
          <p:spPr>
            <a:xfrm>
              <a:off x="2184128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40"/>
            <p:cNvSpPr/>
            <p:nvPr/>
          </p:nvSpPr>
          <p:spPr>
            <a:xfrm>
              <a:off x="218468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40"/>
            <p:cNvSpPr/>
            <p:nvPr/>
          </p:nvSpPr>
          <p:spPr>
            <a:xfrm>
              <a:off x="2184128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40"/>
            <p:cNvSpPr/>
            <p:nvPr/>
          </p:nvSpPr>
          <p:spPr>
            <a:xfrm>
              <a:off x="218468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40"/>
            <p:cNvSpPr/>
            <p:nvPr/>
          </p:nvSpPr>
          <p:spPr>
            <a:xfrm>
              <a:off x="2184128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40"/>
            <p:cNvSpPr/>
            <p:nvPr/>
          </p:nvSpPr>
          <p:spPr>
            <a:xfrm>
              <a:off x="2184128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40"/>
            <p:cNvSpPr/>
            <p:nvPr/>
          </p:nvSpPr>
          <p:spPr>
            <a:xfrm>
              <a:off x="2184688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40"/>
            <p:cNvSpPr/>
            <p:nvPr/>
          </p:nvSpPr>
          <p:spPr>
            <a:xfrm>
              <a:off x="2184128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40"/>
            <p:cNvSpPr/>
            <p:nvPr/>
          </p:nvSpPr>
          <p:spPr>
            <a:xfrm>
              <a:off x="2184128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40"/>
            <p:cNvSpPr/>
            <p:nvPr/>
          </p:nvSpPr>
          <p:spPr>
            <a:xfrm>
              <a:off x="2184128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40"/>
            <p:cNvSpPr/>
            <p:nvPr/>
          </p:nvSpPr>
          <p:spPr>
            <a:xfrm>
              <a:off x="2184688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40"/>
            <p:cNvSpPr/>
            <p:nvPr/>
          </p:nvSpPr>
          <p:spPr>
            <a:xfrm>
              <a:off x="2184128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40"/>
            <p:cNvSpPr/>
            <p:nvPr/>
          </p:nvSpPr>
          <p:spPr>
            <a:xfrm>
              <a:off x="2184128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40"/>
            <p:cNvSpPr/>
            <p:nvPr/>
          </p:nvSpPr>
          <p:spPr>
            <a:xfrm>
              <a:off x="2184128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40"/>
            <p:cNvSpPr/>
            <p:nvPr/>
          </p:nvSpPr>
          <p:spPr>
            <a:xfrm>
              <a:off x="2184688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40"/>
            <p:cNvSpPr/>
            <p:nvPr/>
          </p:nvSpPr>
          <p:spPr>
            <a:xfrm>
              <a:off x="2184128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40"/>
            <p:cNvSpPr/>
            <p:nvPr/>
          </p:nvSpPr>
          <p:spPr>
            <a:xfrm>
              <a:off x="2184128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40"/>
            <p:cNvSpPr/>
            <p:nvPr/>
          </p:nvSpPr>
          <p:spPr>
            <a:xfrm>
              <a:off x="218468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40"/>
            <p:cNvSpPr/>
            <p:nvPr/>
          </p:nvSpPr>
          <p:spPr>
            <a:xfrm>
              <a:off x="213045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40"/>
            <p:cNvSpPr/>
            <p:nvPr/>
          </p:nvSpPr>
          <p:spPr>
            <a:xfrm>
              <a:off x="2130986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40"/>
            <p:cNvSpPr/>
            <p:nvPr/>
          </p:nvSpPr>
          <p:spPr>
            <a:xfrm>
              <a:off x="213045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40"/>
            <p:cNvSpPr/>
            <p:nvPr/>
          </p:nvSpPr>
          <p:spPr>
            <a:xfrm>
              <a:off x="2130986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40"/>
            <p:cNvSpPr/>
            <p:nvPr/>
          </p:nvSpPr>
          <p:spPr>
            <a:xfrm>
              <a:off x="213045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40"/>
            <p:cNvSpPr/>
            <p:nvPr/>
          </p:nvSpPr>
          <p:spPr>
            <a:xfrm>
              <a:off x="2130986" y="430809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40"/>
            <p:cNvSpPr/>
            <p:nvPr/>
          </p:nvSpPr>
          <p:spPr>
            <a:xfrm>
              <a:off x="213045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40"/>
            <p:cNvSpPr/>
            <p:nvPr/>
          </p:nvSpPr>
          <p:spPr>
            <a:xfrm>
              <a:off x="2130986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40"/>
            <p:cNvSpPr/>
            <p:nvPr/>
          </p:nvSpPr>
          <p:spPr>
            <a:xfrm>
              <a:off x="213045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40"/>
            <p:cNvSpPr/>
            <p:nvPr/>
          </p:nvSpPr>
          <p:spPr>
            <a:xfrm>
              <a:off x="213045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40"/>
            <p:cNvSpPr/>
            <p:nvPr/>
          </p:nvSpPr>
          <p:spPr>
            <a:xfrm>
              <a:off x="213045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40"/>
            <p:cNvSpPr/>
            <p:nvPr/>
          </p:nvSpPr>
          <p:spPr>
            <a:xfrm>
              <a:off x="2130986" y="409322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40"/>
            <p:cNvSpPr/>
            <p:nvPr/>
          </p:nvSpPr>
          <p:spPr>
            <a:xfrm>
              <a:off x="213045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40"/>
            <p:cNvSpPr/>
            <p:nvPr/>
          </p:nvSpPr>
          <p:spPr>
            <a:xfrm>
              <a:off x="213045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40"/>
            <p:cNvSpPr/>
            <p:nvPr/>
          </p:nvSpPr>
          <p:spPr>
            <a:xfrm>
              <a:off x="213045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40"/>
            <p:cNvSpPr/>
            <p:nvPr/>
          </p:nvSpPr>
          <p:spPr>
            <a:xfrm>
              <a:off x="2130986" y="393207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40"/>
            <p:cNvSpPr/>
            <p:nvPr/>
          </p:nvSpPr>
          <p:spPr>
            <a:xfrm>
              <a:off x="213045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40"/>
            <p:cNvSpPr/>
            <p:nvPr/>
          </p:nvSpPr>
          <p:spPr>
            <a:xfrm>
              <a:off x="213045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40"/>
            <p:cNvSpPr/>
            <p:nvPr/>
          </p:nvSpPr>
          <p:spPr>
            <a:xfrm>
              <a:off x="2130986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40"/>
            <p:cNvSpPr/>
            <p:nvPr/>
          </p:nvSpPr>
          <p:spPr>
            <a:xfrm>
              <a:off x="2076691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40"/>
            <p:cNvSpPr/>
            <p:nvPr/>
          </p:nvSpPr>
          <p:spPr>
            <a:xfrm>
              <a:off x="207725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40"/>
            <p:cNvSpPr/>
            <p:nvPr/>
          </p:nvSpPr>
          <p:spPr>
            <a:xfrm>
              <a:off x="2076691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40"/>
            <p:cNvSpPr/>
            <p:nvPr/>
          </p:nvSpPr>
          <p:spPr>
            <a:xfrm>
              <a:off x="207725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40"/>
            <p:cNvSpPr/>
            <p:nvPr/>
          </p:nvSpPr>
          <p:spPr>
            <a:xfrm>
              <a:off x="2076691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40"/>
            <p:cNvSpPr/>
            <p:nvPr/>
          </p:nvSpPr>
          <p:spPr>
            <a:xfrm>
              <a:off x="207725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40"/>
            <p:cNvSpPr/>
            <p:nvPr/>
          </p:nvSpPr>
          <p:spPr>
            <a:xfrm>
              <a:off x="2076691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40"/>
            <p:cNvSpPr/>
            <p:nvPr/>
          </p:nvSpPr>
          <p:spPr>
            <a:xfrm>
              <a:off x="207725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40"/>
            <p:cNvSpPr/>
            <p:nvPr/>
          </p:nvSpPr>
          <p:spPr>
            <a:xfrm>
              <a:off x="2076691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40"/>
            <p:cNvSpPr/>
            <p:nvPr/>
          </p:nvSpPr>
          <p:spPr>
            <a:xfrm>
              <a:off x="207725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40"/>
            <p:cNvSpPr/>
            <p:nvPr/>
          </p:nvSpPr>
          <p:spPr>
            <a:xfrm>
              <a:off x="2076691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40"/>
            <p:cNvSpPr/>
            <p:nvPr/>
          </p:nvSpPr>
          <p:spPr>
            <a:xfrm>
              <a:off x="207725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40"/>
            <p:cNvSpPr/>
            <p:nvPr/>
          </p:nvSpPr>
          <p:spPr>
            <a:xfrm>
              <a:off x="2076691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40"/>
            <p:cNvSpPr/>
            <p:nvPr/>
          </p:nvSpPr>
          <p:spPr>
            <a:xfrm>
              <a:off x="207725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40"/>
            <p:cNvSpPr/>
            <p:nvPr/>
          </p:nvSpPr>
          <p:spPr>
            <a:xfrm>
              <a:off x="2076691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40"/>
            <p:cNvSpPr/>
            <p:nvPr/>
          </p:nvSpPr>
          <p:spPr>
            <a:xfrm>
              <a:off x="207725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40"/>
            <p:cNvSpPr/>
            <p:nvPr/>
          </p:nvSpPr>
          <p:spPr>
            <a:xfrm>
              <a:off x="2076691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40"/>
            <p:cNvSpPr/>
            <p:nvPr/>
          </p:nvSpPr>
          <p:spPr>
            <a:xfrm>
              <a:off x="207725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40"/>
            <p:cNvSpPr/>
            <p:nvPr/>
          </p:nvSpPr>
          <p:spPr>
            <a:xfrm>
              <a:off x="2076691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40"/>
            <p:cNvSpPr/>
            <p:nvPr/>
          </p:nvSpPr>
          <p:spPr>
            <a:xfrm>
              <a:off x="207725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40"/>
            <p:cNvSpPr/>
            <p:nvPr/>
          </p:nvSpPr>
          <p:spPr>
            <a:xfrm>
              <a:off x="2076691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40"/>
            <p:cNvSpPr/>
            <p:nvPr/>
          </p:nvSpPr>
          <p:spPr>
            <a:xfrm>
              <a:off x="207725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40"/>
            <p:cNvSpPr/>
            <p:nvPr/>
          </p:nvSpPr>
          <p:spPr>
            <a:xfrm>
              <a:off x="2076691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40"/>
            <p:cNvSpPr/>
            <p:nvPr/>
          </p:nvSpPr>
          <p:spPr>
            <a:xfrm>
              <a:off x="207725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40"/>
            <p:cNvSpPr/>
            <p:nvPr/>
          </p:nvSpPr>
          <p:spPr>
            <a:xfrm>
              <a:off x="202295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40"/>
            <p:cNvSpPr/>
            <p:nvPr/>
          </p:nvSpPr>
          <p:spPr>
            <a:xfrm>
              <a:off x="202351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40"/>
            <p:cNvSpPr/>
            <p:nvPr/>
          </p:nvSpPr>
          <p:spPr>
            <a:xfrm>
              <a:off x="202295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40"/>
            <p:cNvSpPr/>
            <p:nvPr/>
          </p:nvSpPr>
          <p:spPr>
            <a:xfrm>
              <a:off x="202351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40"/>
            <p:cNvSpPr/>
            <p:nvPr/>
          </p:nvSpPr>
          <p:spPr>
            <a:xfrm>
              <a:off x="202295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40"/>
            <p:cNvSpPr/>
            <p:nvPr/>
          </p:nvSpPr>
          <p:spPr>
            <a:xfrm>
              <a:off x="2023518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40"/>
            <p:cNvSpPr/>
            <p:nvPr/>
          </p:nvSpPr>
          <p:spPr>
            <a:xfrm>
              <a:off x="202295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40"/>
            <p:cNvSpPr/>
            <p:nvPr/>
          </p:nvSpPr>
          <p:spPr>
            <a:xfrm>
              <a:off x="202295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40"/>
            <p:cNvSpPr/>
            <p:nvPr/>
          </p:nvSpPr>
          <p:spPr>
            <a:xfrm>
              <a:off x="202295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40"/>
            <p:cNvSpPr/>
            <p:nvPr/>
          </p:nvSpPr>
          <p:spPr>
            <a:xfrm>
              <a:off x="202295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40"/>
            <p:cNvSpPr/>
            <p:nvPr/>
          </p:nvSpPr>
          <p:spPr>
            <a:xfrm>
              <a:off x="202295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40"/>
            <p:cNvSpPr/>
            <p:nvPr/>
          </p:nvSpPr>
          <p:spPr>
            <a:xfrm>
              <a:off x="202295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40"/>
            <p:cNvSpPr/>
            <p:nvPr/>
          </p:nvSpPr>
          <p:spPr>
            <a:xfrm>
              <a:off x="202295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40"/>
            <p:cNvSpPr/>
            <p:nvPr/>
          </p:nvSpPr>
          <p:spPr>
            <a:xfrm>
              <a:off x="202295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40"/>
            <p:cNvSpPr/>
            <p:nvPr/>
          </p:nvSpPr>
          <p:spPr>
            <a:xfrm>
              <a:off x="2023518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40"/>
            <p:cNvSpPr/>
            <p:nvPr/>
          </p:nvSpPr>
          <p:spPr>
            <a:xfrm>
              <a:off x="202295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40"/>
            <p:cNvSpPr/>
            <p:nvPr/>
          </p:nvSpPr>
          <p:spPr>
            <a:xfrm>
              <a:off x="202351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40"/>
            <p:cNvSpPr/>
            <p:nvPr/>
          </p:nvSpPr>
          <p:spPr>
            <a:xfrm>
              <a:off x="196928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40"/>
            <p:cNvSpPr/>
            <p:nvPr/>
          </p:nvSpPr>
          <p:spPr>
            <a:xfrm>
              <a:off x="1969831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40"/>
            <p:cNvSpPr/>
            <p:nvPr/>
          </p:nvSpPr>
          <p:spPr>
            <a:xfrm>
              <a:off x="196928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40"/>
            <p:cNvSpPr/>
            <p:nvPr/>
          </p:nvSpPr>
          <p:spPr>
            <a:xfrm>
              <a:off x="1969831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40"/>
            <p:cNvSpPr/>
            <p:nvPr/>
          </p:nvSpPr>
          <p:spPr>
            <a:xfrm>
              <a:off x="196928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40"/>
            <p:cNvSpPr/>
            <p:nvPr/>
          </p:nvSpPr>
          <p:spPr>
            <a:xfrm>
              <a:off x="196928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40"/>
            <p:cNvSpPr/>
            <p:nvPr/>
          </p:nvSpPr>
          <p:spPr>
            <a:xfrm>
              <a:off x="1969831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40"/>
            <p:cNvSpPr/>
            <p:nvPr/>
          </p:nvSpPr>
          <p:spPr>
            <a:xfrm>
              <a:off x="196928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40"/>
            <p:cNvSpPr/>
            <p:nvPr/>
          </p:nvSpPr>
          <p:spPr>
            <a:xfrm>
              <a:off x="1969831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40"/>
            <p:cNvSpPr/>
            <p:nvPr/>
          </p:nvSpPr>
          <p:spPr>
            <a:xfrm>
              <a:off x="196928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40"/>
            <p:cNvSpPr/>
            <p:nvPr/>
          </p:nvSpPr>
          <p:spPr>
            <a:xfrm>
              <a:off x="1969831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40"/>
            <p:cNvSpPr/>
            <p:nvPr/>
          </p:nvSpPr>
          <p:spPr>
            <a:xfrm>
              <a:off x="196928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40"/>
            <p:cNvSpPr/>
            <p:nvPr/>
          </p:nvSpPr>
          <p:spPr>
            <a:xfrm>
              <a:off x="1969831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40"/>
            <p:cNvSpPr/>
            <p:nvPr/>
          </p:nvSpPr>
          <p:spPr>
            <a:xfrm>
              <a:off x="196928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40"/>
            <p:cNvSpPr/>
            <p:nvPr/>
          </p:nvSpPr>
          <p:spPr>
            <a:xfrm>
              <a:off x="1969831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40"/>
            <p:cNvSpPr/>
            <p:nvPr/>
          </p:nvSpPr>
          <p:spPr>
            <a:xfrm>
              <a:off x="196928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40"/>
            <p:cNvSpPr/>
            <p:nvPr/>
          </p:nvSpPr>
          <p:spPr>
            <a:xfrm>
              <a:off x="1969831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40"/>
            <p:cNvSpPr/>
            <p:nvPr/>
          </p:nvSpPr>
          <p:spPr>
            <a:xfrm>
              <a:off x="196928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40"/>
            <p:cNvSpPr/>
            <p:nvPr/>
          </p:nvSpPr>
          <p:spPr>
            <a:xfrm>
              <a:off x="1969831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40"/>
            <p:cNvSpPr/>
            <p:nvPr/>
          </p:nvSpPr>
          <p:spPr>
            <a:xfrm>
              <a:off x="196928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40"/>
            <p:cNvSpPr/>
            <p:nvPr/>
          </p:nvSpPr>
          <p:spPr>
            <a:xfrm>
              <a:off x="196928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40"/>
            <p:cNvSpPr/>
            <p:nvPr/>
          </p:nvSpPr>
          <p:spPr>
            <a:xfrm>
              <a:off x="1969831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40"/>
            <p:cNvSpPr/>
            <p:nvPr/>
          </p:nvSpPr>
          <p:spPr>
            <a:xfrm>
              <a:off x="191553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40"/>
            <p:cNvSpPr/>
            <p:nvPr/>
          </p:nvSpPr>
          <p:spPr>
            <a:xfrm>
              <a:off x="191608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40"/>
            <p:cNvSpPr/>
            <p:nvPr/>
          </p:nvSpPr>
          <p:spPr>
            <a:xfrm>
              <a:off x="191553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40"/>
            <p:cNvSpPr/>
            <p:nvPr/>
          </p:nvSpPr>
          <p:spPr>
            <a:xfrm>
              <a:off x="191608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40"/>
            <p:cNvSpPr/>
            <p:nvPr/>
          </p:nvSpPr>
          <p:spPr>
            <a:xfrm>
              <a:off x="191553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40"/>
            <p:cNvSpPr/>
            <p:nvPr/>
          </p:nvSpPr>
          <p:spPr>
            <a:xfrm>
              <a:off x="191553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40"/>
            <p:cNvSpPr/>
            <p:nvPr/>
          </p:nvSpPr>
          <p:spPr>
            <a:xfrm>
              <a:off x="191608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40"/>
            <p:cNvSpPr/>
            <p:nvPr/>
          </p:nvSpPr>
          <p:spPr>
            <a:xfrm>
              <a:off x="191553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40"/>
            <p:cNvSpPr/>
            <p:nvPr/>
          </p:nvSpPr>
          <p:spPr>
            <a:xfrm>
              <a:off x="191608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40"/>
            <p:cNvSpPr/>
            <p:nvPr/>
          </p:nvSpPr>
          <p:spPr>
            <a:xfrm>
              <a:off x="191553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40"/>
            <p:cNvSpPr/>
            <p:nvPr/>
          </p:nvSpPr>
          <p:spPr>
            <a:xfrm>
              <a:off x="191608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40"/>
            <p:cNvSpPr/>
            <p:nvPr/>
          </p:nvSpPr>
          <p:spPr>
            <a:xfrm>
              <a:off x="191553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40"/>
            <p:cNvSpPr/>
            <p:nvPr/>
          </p:nvSpPr>
          <p:spPr>
            <a:xfrm>
              <a:off x="191608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40"/>
            <p:cNvSpPr/>
            <p:nvPr/>
          </p:nvSpPr>
          <p:spPr>
            <a:xfrm>
              <a:off x="191553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40"/>
            <p:cNvSpPr/>
            <p:nvPr/>
          </p:nvSpPr>
          <p:spPr>
            <a:xfrm>
              <a:off x="191608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40"/>
            <p:cNvSpPr/>
            <p:nvPr/>
          </p:nvSpPr>
          <p:spPr>
            <a:xfrm>
              <a:off x="191553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40"/>
            <p:cNvSpPr/>
            <p:nvPr/>
          </p:nvSpPr>
          <p:spPr>
            <a:xfrm>
              <a:off x="191608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40"/>
            <p:cNvSpPr/>
            <p:nvPr/>
          </p:nvSpPr>
          <p:spPr>
            <a:xfrm>
              <a:off x="191553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40"/>
            <p:cNvSpPr/>
            <p:nvPr/>
          </p:nvSpPr>
          <p:spPr>
            <a:xfrm>
              <a:off x="191608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40"/>
            <p:cNvSpPr/>
            <p:nvPr/>
          </p:nvSpPr>
          <p:spPr>
            <a:xfrm>
              <a:off x="191553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40"/>
            <p:cNvSpPr/>
            <p:nvPr/>
          </p:nvSpPr>
          <p:spPr>
            <a:xfrm>
              <a:off x="191553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40"/>
            <p:cNvSpPr/>
            <p:nvPr/>
          </p:nvSpPr>
          <p:spPr>
            <a:xfrm>
              <a:off x="191608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40"/>
            <p:cNvSpPr/>
            <p:nvPr/>
          </p:nvSpPr>
          <p:spPr>
            <a:xfrm>
              <a:off x="186178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40"/>
            <p:cNvSpPr/>
            <p:nvPr/>
          </p:nvSpPr>
          <p:spPr>
            <a:xfrm>
              <a:off x="186233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40"/>
            <p:cNvSpPr/>
            <p:nvPr/>
          </p:nvSpPr>
          <p:spPr>
            <a:xfrm>
              <a:off x="186178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40"/>
            <p:cNvSpPr/>
            <p:nvPr/>
          </p:nvSpPr>
          <p:spPr>
            <a:xfrm>
              <a:off x="186233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40"/>
            <p:cNvSpPr/>
            <p:nvPr/>
          </p:nvSpPr>
          <p:spPr>
            <a:xfrm>
              <a:off x="186178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40"/>
            <p:cNvSpPr/>
            <p:nvPr/>
          </p:nvSpPr>
          <p:spPr>
            <a:xfrm>
              <a:off x="186178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40"/>
            <p:cNvSpPr/>
            <p:nvPr/>
          </p:nvSpPr>
          <p:spPr>
            <a:xfrm>
              <a:off x="186233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40"/>
            <p:cNvSpPr/>
            <p:nvPr/>
          </p:nvSpPr>
          <p:spPr>
            <a:xfrm>
              <a:off x="186178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40"/>
            <p:cNvSpPr/>
            <p:nvPr/>
          </p:nvSpPr>
          <p:spPr>
            <a:xfrm>
              <a:off x="186233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40"/>
            <p:cNvSpPr/>
            <p:nvPr/>
          </p:nvSpPr>
          <p:spPr>
            <a:xfrm>
              <a:off x="186178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40"/>
            <p:cNvSpPr/>
            <p:nvPr/>
          </p:nvSpPr>
          <p:spPr>
            <a:xfrm>
              <a:off x="186233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40"/>
            <p:cNvSpPr/>
            <p:nvPr/>
          </p:nvSpPr>
          <p:spPr>
            <a:xfrm>
              <a:off x="186178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40"/>
            <p:cNvSpPr/>
            <p:nvPr/>
          </p:nvSpPr>
          <p:spPr>
            <a:xfrm>
              <a:off x="186233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40"/>
            <p:cNvSpPr/>
            <p:nvPr/>
          </p:nvSpPr>
          <p:spPr>
            <a:xfrm>
              <a:off x="186178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40"/>
            <p:cNvSpPr/>
            <p:nvPr/>
          </p:nvSpPr>
          <p:spPr>
            <a:xfrm>
              <a:off x="186233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40"/>
            <p:cNvSpPr/>
            <p:nvPr/>
          </p:nvSpPr>
          <p:spPr>
            <a:xfrm>
              <a:off x="186178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40"/>
            <p:cNvSpPr/>
            <p:nvPr/>
          </p:nvSpPr>
          <p:spPr>
            <a:xfrm>
              <a:off x="186233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40"/>
            <p:cNvSpPr/>
            <p:nvPr/>
          </p:nvSpPr>
          <p:spPr>
            <a:xfrm>
              <a:off x="186178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40"/>
            <p:cNvSpPr/>
            <p:nvPr/>
          </p:nvSpPr>
          <p:spPr>
            <a:xfrm>
              <a:off x="186233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40"/>
            <p:cNvSpPr/>
            <p:nvPr/>
          </p:nvSpPr>
          <p:spPr>
            <a:xfrm>
              <a:off x="186178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40"/>
            <p:cNvSpPr/>
            <p:nvPr/>
          </p:nvSpPr>
          <p:spPr>
            <a:xfrm>
              <a:off x="186178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40"/>
            <p:cNvSpPr/>
            <p:nvPr/>
          </p:nvSpPr>
          <p:spPr>
            <a:xfrm>
              <a:off x="186233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40"/>
            <p:cNvSpPr/>
            <p:nvPr/>
          </p:nvSpPr>
          <p:spPr>
            <a:xfrm>
              <a:off x="1808116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40"/>
            <p:cNvSpPr/>
            <p:nvPr/>
          </p:nvSpPr>
          <p:spPr>
            <a:xfrm>
              <a:off x="180866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40"/>
            <p:cNvSpPr/>
            <p:nvPr/>
          </p:nvSpPr>
          <p:spPr>
            <a:xfrm>
              <a:off x="1808116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40"/>
            <p:cNvSpPr/>
            <p:nvPr/>
          </p:nvSpPr>
          <p:spPr>
            <a:xfrm>
              <a:off x="180866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40"/>
            <p:cNvSpPr/>
            <p:nvPr/>
          </p:nvSpPr>
          <p:spPr>
            <a:xfrm>
              <a:off x="1808116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40"/>
            <p:cNvSpPr/>
            <p:nvPr/>
          </p:nvSpPr>
          <p:spPr>
            <a:xfrm>
              <a:off x="1808116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40"/>
            <p:cNvSpPr/>
            <p:nvPr/>
          </p:nvSpPr>
          <p:spPr>
            <a:xfrm>
              <a:off x="180866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40"/>
            <p:cNvSpPr/>
            <p:nvPr/>
          </p:nvSpPr>
          <p:spPr>
            <a:xfrm>
              <a:off x="1808116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40"/>
            <p:cNvSpPr/>
            <p:nvPr/>
          </p:nvSpPr>
          <p:spPr>
            <a:xfrm>
              <a:off x="180866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40"/>
            <p:cNvSpPr/>
            <p:nvPr/>
          </p:nvSpPr>
          <p:spPr>
            <a:xfrm>
              <a:off x="1808116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40"/>
            <p:cNvSpPr/>
            <p:nvPr/>
          </p:nvSpPr>
          <p:spPr>
            <a:xfrm>
              <a:off x="180866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40"/>
            <p:cNvSpPr/>
            <p:nvPr/>
          </p:nvSpPr>
          <p:spPr>
            <a:xfrm>
              <a:off x="1808116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40"/>
            <p:cNvSpPr/>
            <p:nvPr/>
          </p:nvSpPr>
          <p:spPr>
            <a:xfrm>
              <a:off x="180866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40"/>
            <p:cNvSpPr/>
            <p:nvPr/>
          </p:nvSpPr>
          <p:spPr>
            <a:xfrm>
              <a:off x="1808116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40"/>
            <p:cNvSpPr/>
            <p:nvPr/>
          </p:nvSpPr>
          <p:spPr>
            <a:xfrm>
              <a:off x="180866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40"/>
            <p:cNvSpPr/>
            <p:nvPr/>
          </p:nvSpPr>
          <p:spPr>
            <a:xfrm>
              <a:off x="1808116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40"/>
            <p:cNvSpPr/>
            <p:nvPr/>
          </p:nvSpPr>
          <p:spPr>
            <a:xfrm>
              <a:off x="180866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40"/>
            <p:cNvSpPr/>
            <p:nvPr/>
          </p:nvSpPr>
          <p:spPr>
            <a:xfrm>
              <a:off x="1808116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40"/>
            <p:cNvSpPr/>
            <p:nvPr/>
          </p:nvSpPr>
          <p:spPr>
            <a:xfrm>
              <a:off x="180866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40"/>
            <p:cNvSpPr/>
            <p:nvPr/>
          </p:nvSpPr>
          <p:spPr>
            <a:xfrm>
              <a:off x="1808116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40"/>
            <p:cNvSpPr/>
            <p:nvPr/>
          </p:nvSpPr>
          <p:spPr>
            <a:xfrm>
              <a:off x="1808116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40"/>
            <p:cNvSpPr/>
            <p:nvPr/>
          </p:nvSpPr>
          <p:spPr>
            <a:xfrm>
              <a:off x="180866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40"/>
            <p:cNvSpPr/>
            <p:nvPr/>
          </p:nvSpPr>
          <p:spPr>
            <a:xfrm>
              <a:off x="175436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40"/>
            <p:cNvSpPr/>
            <p:nvPr/>
          </p:nvSpPr>
          <p:spPr>
            <a:xfrm>
              <a:off x="1754896" y="446926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40"/>
            <p:cNvSpPr/>
            <p:nvPr/>
          </p:nvSpPr>
          <p:spPr>
            <a:xfrm>
              <a:off x="175436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40"/>
            <p:cNvSpPr/>
            <p:nvPr/>
          </p:nvSpPr>
          <p:spPr>
            <a:xfrm>
              <a:off x="1754896" y="436183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40"/>
            <p:cNvSpPr/>
            <p:nvPr/>
          </p:nvSpPr>
          <p:spPr>
            <a:xfrm>
              <a:off x="175436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40"/>
            <p:cNvSpPr/>
            <p:nvPr/>
          </p:nvSpPr>
          <p:spPr>
            <a:xfrm>
              <a:off x="175436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40"/>
            <p:cNvSpPr/>
            <p:nvPr/>
          </p:nvSpPr>
          <p:spPr>
            <a:xfrm>
              <a:off x="1754896" y="425439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40"/>
            <p:cNvSpPr/>
            <p:nvPr/>
          </p:nvSpPr>
          <p:spPr>
            <a:xfrm>
              <a:off x="175436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40"/>
            <p:cNvSpPr/>
            <p:nvPr/>
          </p:nvSpPr>
          <p:spPr>
            <a:xfrm>
              <a:off x="1754896" y="420066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40"/>
            <p:cNvSpPr/>
            <p:nvPr/>
          </p:nvSpPr>
          <p:spPr>
            <a:xfrm>
              <a:off x="175436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40"/>
            <p:cNvSpPr/>
            <p:nvPr/>
          </p:nvSpPr>
          <p:spPr>
            <a:xfrm>
              <a:off x="1754896" y="414692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40"/>
            <p:cNvSpPr/>
            <p:nvPr/>
          </p:nvSpPr>
          <p:spPr>
            <a:xfrm>
              <a:off x="175436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40"/>
            <p:cNvSpPr/>
            <p:nvPr/>
          </p:nvSpPr>
          <p:spPr>
            <a:xfrm>
              <a:off x="1754896" y="409322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40"/>
            <p:cNvSpPr/>
            <p:nvPr/>
          </p:nvSpPr>
          <p:spPr>
            <a:xfrm>
              <a:off x="175436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40"/>
            <p:cNvSpPr/>
            <p:nvPr/>
          </p:nvSpPr>
          <p:spPr>
            <a:xfrm>
              <a:off x="1754896" y="403949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40"/>
            <p:cNvSpPr/>
            <p:nvPr/>
          </p:nvSpPr>
          <p:spPr>
            <a:xfrm>
              <a:off x="175436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40"/>
            <p:cNvSpPr/>
            <p:nvPr/>
          </p:nvSpPr>
          <p:spPr>
            <a:xfrm>
              <a:off x="1754896" y="398575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40"/>
            <p:cNvSpPr/>
            <p:nvPr/>
          </p:nvSpPr>
          <p:spPr>
            <a:xfrm>
              <a:off x="175436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40"/>
            <p:cNvSpPr/>
            <p:nvPr/>
          </p:nvSpPr>
          <p:spPr>
            <a:xfrm>
              <a:off x="1754896" y="393207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40"/>
            <p:cNvSpPr/>
            <p:nvPr/>
          </p:nvSpPr>
          <p:spPr>
            <a:xfrm>
              <a:off x="175436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40"/>
            <p:cNvSpPr/>
            <p:nvPr/>
          </p:nvSpPr>
          <p:spPr>
            <a:xfrm>
              <a:off x="175436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40"/>
            <p:cNvSpPr/>
            <p:nvPr/>
          </p:nvSpPr>
          <p:spPr>
            <a:xfrm>
              <a:off x="1754896" y="3824571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40"/>
            <p:cNvSpPr/>
            <p:nvPr/>
          </p:nvSpPr>
          <p:spPr>
            <a:xfrm>
              <a:off x="170063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40"/>
            <p:cNvSpPr/>
            <p:nvPr/>
          </p:nvSpPr>
          <p:spPr>
            <a:xfrm>
              <a:off x="170116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40"/>
            <p:cNvSpPr/>
            <p:nvPr/>
          </p:nvSpPr>
          <p:spPr>
            <a:xfrm>
              <a:off x="170063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40"/>
            <p:cNvSpPr/>
            <p:nvPr/>
          </p:nvSpPr>
          <p:spPr>
            <a:xfrm>
              <a:off x="170116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40"/>
            <p:cNvSpPr/>
            <p:nvPr/>
          </p:nvSpPr>
          <p:spPr>
            <a:xfrm>
              <a:off x="170063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40"/>
            <p:cNvSpPr/>
            <p:nvPr/>
          </p:nvSpPr>
          <p:spPr>
            <a:xfrm>
              <a:off x="170063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40"/>
            <p:cNvSpPr/>
            <p:nvPr/>
          </p:nvSpPr>
          <p:spPr>
            <a:xfrm>
              <a:off x="170116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40"/>
            <p:cNvSpPr/>
            <p:nvPr/>
          </p:nvSpPr>
          <p:spPr>
            <a:xfrm>
              <a:off x="170063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40"/>
            <p:cNvSpPr/>
            <p:nvPr/>
          </p:nvSpPr>
          <p:spPr>
            <a:xfrm>
              <a:off x="170116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40"/>
            <p:cNvSpPr/>
            <p:nvPr/>
          </p:nvSpPr>
          <p:spPr>
            <a:xfrm>
              <a:off x="170063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40"/>
            <p:cNvSpPr/>
            <p:nvPr/>
          </p:nvSpPr>
          <p:spPr>
            <a:xfrm>
              <a:off x="170116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40"/>
            <p:cNvSpPr/>
            <p:nvPr/>
          </p:nvSpPr>
          <p:spPr>
            <a:xfrm>
              <a:off x="170063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40"/>
            <p:cNvSpPr/>
            <p:nvPr/>
          </p:nvSpPr>
          <p:spPr>
            <a:xfrm>
              <a:off x="170116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40"/>
            <p:cNvSpPr/>
            <p:nvPr/>
          </p:nvSpPr>
          <p:spPr>
            <a:xfrm>
              <a:off x="170063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40"/>
            <p:cNvSpPr/>
            <p:nvPr/>
          </p:nvSpPr>
          <p:spPr>
            <a:xfrm>
              <a:off x="170116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40"/>
            <p:cNvSpPr/>
            <p:nvPr/>
          </p:nvSpPr>
          <p:spPr>
            <a:xfrm>
              <a:off x="170063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40"/>
            <p:cNvSpPr/>
            <p:nvPr/>
          </p:nvSpPr>
          <p:spPr>
            <a:xfrm>
              <a:off x="170116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40"/>
            <p:cNvSpPr/>
            <p:nvPr/>
          </p:nvSpPr>
          <p:spPr>
            <a:xfrm>
              <a:off x="170063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40"/>
            <p:cNvSpPr/>
            <p:nvPr/>
          </p:nvSpPr>
          <p:spPr>
            <a:xfrm>
              <a:off x="170116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40"/>
            <p:cNvSpPr/>
            <p:nvPr/>
          </p:nvSpPr>
          <p:spPr>
            <a:xfrm>
              <a:off x="170063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40"/>
            <p:cNvSpPr/>
            <p:nvPr/>
          </p:nvSpPr>
          <p:spPr>
            <a:xfrm>
              <a:off x="170063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40"/>
            <p:cNvSpPr/>
            <p:nvPr/>
          </p:nvSpPr>
          <p:spPr>
            <a:xfrm>
              <a:off x="170116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40"/>
            <p:cNvSpPr/>
            <p:nvPr/>
          </p:nvSpPr>
          <p:spPr>
            <a:xfrm>
              <a:off x="1646930" y="4468722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40"/>
            <p:cNvSpPr/>
            <p:nvPr/>
          </p:nvSpPr>
          <p:spPr>
            <a:xfrm>
              <a:off x="164749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40"/>
            <p:cNvSpPr/>
            <p:nvPr/>
          </p:nvSpPr>
          <p:spPr>
            <a:xfrm>
              <a:off x="1646930" y="436130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40"/>
            <p:cNvSpPr/>
            <p:nvPr/>
          </p:nvSpPr>
          <p:spPr>
            <a:xfrm>
              <a:off x="164749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40"/>
            <p:cNvSpPr/>
            <p:nvPr/>
          </p:nvSpPr>
          <p:spPr>
            <a:xfrm>
              <a:off x="1646930" y="4307552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40"/>
            <p:cNvSpPr/>
            <p:nvPr/>
          </p:nvSpPr>
          <p:spPr>
            <a:xfrm>
              <a:off x="1646930" y="425386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40"/>
            <p:cNvSpPr/>
            <p:nvPr/>
          </p:nvSpPr>
          <p:spPr>
            <a:xfrm>
              <a:off x="164749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40"/>
            <p:cNvSpPr/>
            <p:nvPr/>
          </p:nvSpPr>
          <p:spPr>
            <a:xfrm>
              <a:off x="1646930" y="420013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40"/>
            <p:cNvSpPr/>
            <p:nvPr/>
          </p:nvSpPr>
          <p:spPr>
            <a:xfrm>
              <a:off x="164749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40"/>
            <p:cNvSpPr/>
            <p:nvPr/>
          </p:nvSpPr>
          <p:spPr>
            <a:xfrm>
              <a:off x="1646930" y="4146398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40"/>
            <p:cNvSpPr/>
            <p:nvPr/>
          </p:nvSpPr>
          <p:spPr>
            <a:xfrm>
              <a:off x="164749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40"/>
            <p:cNvSpPr/>
            <p:nvPr/>
          </p:nvSpPr>
          <p:spPr>
            <a:xfrm>
              <a:off x="1646930" y="409269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40"/>
            <p:cNvSpPr/>
            <p:nvPr/>
          </p:nvSpPr>
          <p:spPr>
            <a:xfrm>
              <a:off x="164749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40"/>
            <p:cNvSpPr/>
            <p:nvPr/>
          </p:nvSpPr>
          <p:spPr>
            <a:xfrm>
              <a:off x="1646930" y="403896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40"/>
            <p:cNvSpPr/>
            <p:nvPr/>
          </p:nvSpPr>
          <p:spPr>
            <a:xfrm>
              <a:off x="164749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40"/>
            <p:cNvSpPr/>
            <p:nvPr/>
          </p:nvSpPr>
          <p:spPr>
            <a:xfrm>
              <a:off x="1646930" y="3985196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40"/>
            <p:cNvSpPr/>
            <p:nvPr/>
          </p:nvSpPr>
          <p:spPr>
            <a:xfrm>
              <a:off x="164749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40"/>
            <p:cNvSpPr/>
            <p:nvPr/>
          </p:nvSpPr>
          <p:spPr>
            <a:xfrm>
              <a:off x="1646930" y="3931525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40"/>
            <p:cNvSpPr/>
            <p:nvPr/>
          </p:nvSpPr>
          <p:spPr>
            <a:xfrm>
              <a:off x="164749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40"/>
            <p:cNvSpPr/>
            <p:nvPr/>
          </p:nvSpPr>
          <p:spPr>
            <a:xfrm>
              <a:off x="1646930" y="3877776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40"/>
            <p:cNvSpPr/>
            <p:nvPr/>
          </p:nvSpPr>
          <p:spPr>
            <a:xfrm>
              <a:off x="1646930" y="382404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40"/>
            <p:cNvSpPr/>
            <p:nvPr/>
          </p:nvSpPr>
          <p:spPr>
            <a:xfrm>
              <a:off x="164749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40"/>
            <p:cNvSpPr/>
            <p:nvPr/>
          </p:nvSpPr>
          <p:spPr>
            <a:xfrm>
              <a:off x="159319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40"/>
            <p:cNvSpPr/>
            <p:nvPr/>
          </p:nvSpPr>
          <p:spPr>
            <a:xfrm>
              <a:off x="1593726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40"/>
            <p:cNvSpPr/>
            <p:nvPr/>
          </p:nvSpPr>
          <p:spPr>
            <a:xfrm>
              <a:off x="159319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40"/>
            <p:cNvSpPr/>
            <p:nvPr/>
          </p:nvSpPr>
          <p:spPr>
            <a:xfrm>
              <a:off x="1593726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40"/>
            <p:cNvSpPr/>
            <p:nvPr/>
          </p:nvSpPr>
          <p:spPr>
            <a:xfrm>
              <a:off x="159319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40"/>
            <p:cNvSpPr/>
            <p:nvPr/>
          </p:nvSpPr>
          <p:spPr>
            <a:xfrm>
              <a:off x="159319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40"/>
            <p:cNvSpPr/>
            <p:nvPr/>
          </p:nvSpPr>
          <p:spPr>
            <a:xfrm>
              <a:off x="1593726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40"/>
            <p:cNvSpPr/>
            <p:nvPr/>
          </p:nvSpPr>
          <p:spPr>
            <a:xfrm>
              <a:off x="159319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40"/>
            <p:cNvSpPr/>
            <p:nvPr/>
          </p:nvSpPr>
          <p:spPr>
            <a:xfrm>
              <a:off x="1593726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40"/>
            <p:cNvSpPr/>
            <p:nvPr/>
          </p:nvSpPr>
          <p:spPr>
            <a:xfrm>
              <a:off x="159319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40"/>
            <p:cNvSpPr/>
            <p:nvPr/>
          </p:nvSpPr>
          <p:spPr>
            <a:xfrm>
              <a:off x="1593726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40"/>
            <p:cNvSpPr/>
            <p:nvPr/>
          </p:nvSpPr>
          <p:spPr>
            <a:xfrm>
              <a:off x="159319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40"/>
            <p:cNvSpPr/>
            <p:nvPr/>
          </p:nvSpPr>
          <p:spPr>
            <a:xfrm>
              <a:off x="1593726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40"/>
            <p:cNvSpPr/>
            <p:nvPr/>
          </p:nvSpPr>
          <p:spPr>
            <a:xfrm>
              <a:off x="159319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40"/>
            <p:cNvSpPr/>
            <p:nvPr/>
          </p:nvSpPr>
          <p:spPr>
            <a:xfrm>
              <a:off x="1593726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40"/>
            <p:cNvSpPr/>
            <p:nvPr/>
          </p:nvSpPr>
          <p:spPr>
            <a:xfrm>
              <a:off x="159319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40"/>
            <p:cNvSpPr/>
            <p:nvPr/>
          </p:nvSpPr>
          <p:spPr>
            <a:xfrm>
              <a:off x="1593726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40"/>
            <p:cNvSpPr/>
            <p:nvPr/>
          </p:nvSpPr>
          <p:spPr>
            <a:xfrm>
              <a:off x="159319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40"/>
            <p:cNvSpPr/>
            <p:nvPr/>
          </p:nvSpPr>
          <p:spPr>
            <a:xfrm>
              <a:off x="1593726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40"/>
            <p:cNvSpPr/>
            <p:nvPr/>
          </p:nvSpPr>
          <p:spPr>
            <a:xfrm>
              <a:off x="159319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40"/>
            <p:cNvSpPr/>
            <p:nvPr/>
          </p:nvSpPr>
          <p:spPr>
            <a:xfrm>
              <a:off x="159319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40"/>
            <p:cNvSpPr/>
            <p:nvPr/>
          </p:nvSpPr>
          <p:spPr>
            <a:xfrm>
              <a:off x="1593726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40"/>
            <p:cNvSpPr/>
            <p:nvPr/>
          </p:nvSpPr>
          <p:spPr>
            <a:xfrm>
              <a:off x="153946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40"/>
            <p:cNvSpPr/>
            <p:nvPr/>
          </p:nvSpPr>
          <p:spPr>
            <a:xfrm>
              <a:off x="153999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40"/>
            <p:cNvSpPr/>
            <p:nvPr/>
          </p:nvSpPr>
          <p:spPr>
            <a:xfrm>
              <a:off x="153946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40"/>
            <p:cNvSpPr/>
            <p:nvPr/>
          </p:nvSpPr>
          <p:spPr>
            <a:xfrm>
              <a:off x="153999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40"/>
            <p:cNvSpPr/>
            <p:nvPr/>
          </p:nvSpPr>
          <p:spPr>
            <a:xfrm>
              <a:off x="153946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40"/>
            <p:cNvSpPr/>
            <p:nvPr/>
          </p:nvSpPr>
          <p:spPr>
            <a:xfrm>
              <a:off x="153946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40"/>
            <p:cNvSpPr/>
            <p:nvPr/>
          </p:nvSpPr>
          <p:spPr>
            <a:xfrm>
              <a:off x="153999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40"/>
            <p:cNvSpPr/>
            <p:nvPr/>
          </p:nvSpPr>
          <p:spPr>
            <a:xfrm>
              <a:off x="153946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40"/>
            <p:cNvSpPr/>
            <p:nvPr/>
          </p:nvSpPr>
          <p:spPr>
            <a:xfrm>
              <a:off x="153999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40"/>
            <p:cNvSpPr/>
            <p:nvPr/>
          </p:nvSpPr>
          <p:spPr>
            <a:xfrm>
              <a:off x="153946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40"/>
            <p:cNvSpPr/>
            <p:nvPr/>
          </p:nvSpPr>
          <p:spPr>
            <a:xfrm>
              <a:off x="153999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40"/>
            <p:cNvSpPr/>
            <p:nvPr/>
          </p:nvSpPr>
          <p:spPr>
            <a:xfrm>
              <a:off x="153946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40"/>
            <p:cNvSpPr/>
            <p:nvPr/>
          </p:nvSpPr>
          <p:spPr>
            <a:xfrm>
              <a:off x="153999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40"/>
            <p:cNvSpPr/>
            <p:nvPr/>
          </p:nvSpPr>
          <p:spPr>
            <a:xfrm>
              <a:off x="153946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40"/>
            <p:cNvSpPr/>
            <p:nvPr/>
          </p:nvSpPr>
          <p:spPr>
            <a:xfrm>
              <a:off x="153999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40"/>
            <p:cNvSpPr/>
            <p:nvPr/>
          </p:nvSpPr>
          <p:spPr>
            <a:xfrm>
              <a:off x="153946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40"/>
            <p:cNvSpPr/>
            <p:nvPr/>
          </p:nvSpPr>
          <p:spPr>
            <a:xfrm>
              <a:off x="153999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40"/>
            <p:cNvSpPr/>
            <p:nvPr/>
          </p:nvSpPr>
          <p:spPr>
            <a:xfrm>
              <a:off x="153946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40"/>
            <p:cNvSpPr/>
            <p:nvPr/>
          </p:nvSpPr>
          <p:spPr>
            <a:xfrm>
              <a:off x="153999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40"/>
            <p:cNvSpPr/>
            <p:nvPr/>
          </p:nvSpPr>
          <p:spPr>
            <a:xfrm>
              <a:off x="153946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40"/>
            <p:cNvSpPr/>
            <p:nvPr/>
          </p:nvSpPr>
          <p:spPr>
            <a:xfrm>
              <a:off x="153946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40"/>
            <p:cNvSpPr/>
            <p:nvPr/>
          </p:nvSpPr>
          <p:spPr>
            <a:xfrm>
              <a:off x="153999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40"/>
            <p:cNvSpPr/>
            <p:nvPr/>
          </p:nvSpPr>
          <p:spPr>
            <a:xfrm>
              <a:off x="1485760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40"/>
            <p:cNvSpPr/>
            <p:nvPr/>
          </p:nvSpPr>
          <p:spPr>
            <a:xfrm>
              <a:off x="1486305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40"/>
            <p:cNvSpPr/>
            <p:nvPr/>
          </p:nvSpPr>
          <p:spPr>
            <a:xfrm>
              <a:off x="1485760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40"/>
            <p:cNvSpPr/>
            <p:nvPr/>
          </p:nvSpPr>
          <p:spPr>
            <a:xfrm>
              <a:off x="1486305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40"/>
            <p:cNvSpPr/>
            <p:nvPr/>
          </p:nvSpPr>
          <p:spPr>
            <a:xfrm>
              <a:off x="1485760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40"/>
            <p:cNvSpPr/>
            <p:nvPr/>
          </p:nvSpPr>
          <p:spPr>
            <a:xfrm>
              <a:off x="1485760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40"/>
            <p:cNvSpPr/>
            <p:nvPr/>
          </p:nvSpPr>
          <p:spPr>
            <a:xfrm>
              <a:off x="1486305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40"/>
            <p:cNvSpPr/>
            <p:nvPr/>
          </p:nvSpPr>
          <p:spPr>
            <a:xfrm>
              <a:off x="1485760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40"/>
            <p:cNvSpPr/>
            <p:nvPr/>
          </p:nvSpPr>
          <p:spPr>
            <a:xfrm>
              <a:off x="1486305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40"/>
            <p:cNvSpPr/>
            <p:nvPr/>
          </p:nvSpPr>
          <p:spPr>
            <a:xfrm>
              <a:off x="1485760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40"/>
            <p:cNvSpPr/>
            <p:nvPr/>
          </p:nvSpPr>
          <p:spPr>
            <a:xfrm>
              <a:off x="1486305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40"/>
            <p:cNvSpPr/>
            <p:nvPr/>
          </p:nvSpPr>
          <p:spPr>
            <a:xfrm>
              <a:off x="1485760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40"/>
            <p:cNvSpPr/>
            <p:nvPr/>
          </p:nvSpPr>
          <p:spPr>
            <a:xfrm>
              <a:off x="1486305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40"/>
            <p:cNvSpPr/>
            <p:nvPr/>
          </p:nvSpPr>
          <p:spPr>
            <a:xfrm>
              <a:off x="1485760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40"/>
            <p:cNvSpPr/>
            <p:nvPr/>
          </p:nvSpPr>
          <p:spPr>
            <a:xfrm>
              <a:off x="1486305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40"/>
            <p:cNvSpPr/>
            <p:nvPr/>
          </p:nvSpPr>
          <p:spPr>
            <a:xfrm>
              <a:off x="1485760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40"/>
            <p:cNvSpPr/>
            <p:nvPr/>
          </p:nvSpPr>
          <p:spPr>
            <a:xfrm>
              <a:off x="1486305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40"/>
            <p:cNvSpPr/>
            <p:nvPr/>
          </p:nvSpPr>
          <p:spPr>
            <a:xfrm>
              <a:off x="1485760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40"/>
            <p:cNvSpPr/>
            <p:nvPr/>
          </p:nvSpPr>
          <p:spPr>
            <a:xfrm>
              <a:off x="1486305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40"/>
            <p:cNvSpPr/>
            <p:nvPr/>
          </p:nvSpPr>
          <p:spPr>
            <a:xfrm>
              <a:off x="1485760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40"/>
            <p:cNvSpPr/>
            <p:nvPr/>
          </p:nvSpPr>
          <p:spPr>
            <a:xfrm>
              <a:off x="1485760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40"/>
            <p:cNvSpPr/>
            <p:nvPr/>
          </p:nvSpPr>
          <p:spPr>
            <a:xfrm>
              <a:off x="1486305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40"/>
            <p:cNvSpPr/>
            <p:nvPr/>
          </p:nvSpPr>
          <p:spPr>
            <a:xfrm>
              <a:off x="143202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40"/>
            <p:cNvSpPr/>
            <p:nvPr/>
          </p:nvSpPr>
          <p:spPr>
            <a:xfrm>
              <a:off x="143257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40"/>
            <p:cNvSpPr/>
            <p:nvPr/>
          </p:nvSpPr>
          <p:spPr>
            <a:xfrm>
              <a:off x="143202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40"/>
            <p:cNvSpPr/>
            <p:nvPr/>
          </p:nvSpPr>
          <p:spPr>
            <a:xfrm>
              <a:off x="143257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40"/>
            <p:cNvSpPr/>
            <p:nvPr/>
          </p:nvSpPr>
          <p:spPr>
            <a:xfrm>
              <a:off x="143202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40"/>
            <p:cNvSpPr/>
            <p:nvPr/>
          </p:nvSpPr>
          <p:spPr>
            <a:xfrm>
              <a:off x="143202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40"/>
            <p:cNvSpPr/>
            <p:nvPr/>
          </p:nvSpPr>
          <p:spPr>
            <a:xfrm>
              <a:off x="143257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40"/>
            <p:cNvSpPr/>
            <p:nvPr/>
          </p:nvSpPr>
          <p:spPr>
            <a:xfrm>
              <a:off x="143202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40"/>
            <p:cNvSpPr/>
            <p:nvPr/>
          </p:nvSpPr>
          <p:spPr>
            <a:xfrm>
              <a:off x="143257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40"/>
            <p:cNvSpPr/>
            <p:nvPr/>
          </p:nvSpPr>
          <p:spPr>
            <a:xfrm>
              <a:off x="143202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40"/>
            <p:cNvSpPr/>
            <p:nvPr/>
          </p:nvSpPr>
          <p:spPr>
            <a:xfrm>
              <a:off x="143257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40"/>
            <p:cNvSpPr/>
            <p:nvPr/>
          </p:nvSpPr>
          <p:spPr>
            <a:xfrm>
              <a:off x="143202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40"/>
            <p:cNvSpPr/>
            <p:nvPr/>
          </p:nvSpPr>
          <p:spPr>
            <a:xfrm>
              <a:off x="143257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40"/>
            <p:cNvSpPr/>
            <p:nvPr/>
          </p:nvSpPr>
          <p:spPr>
            <a:xfrm>
              <a:off x="143202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40"/>
            <p:cNvSpPr/>
            <p:nvPr/>
          </p:nvSpPr>
          <p:spPr>
            <a:xfrm>
              <a:off x="143257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40"/>
            <p:cNvSpPr/>
            <p:nvPr/>
          </p:nvSpPr>
          <p:spPr>
            <a:xfrm>
              <a:off x="143202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40"/>
            <p:cNvSpPr/>
            <p:nvPr/>
          </p:nvSpPr>
          <p:spPr>
            <a:xfrm>
              <a:off x="143257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40"/>
            <p:cNvSpPr/>
            <p:nvPr/>
          </p:nvSpPr>
          <p:spPr>
            <a:xfrm>
              <a:off x="143202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40"/>
            <p:cNvSpPr/>
            <p:nvPr/>
          </p:nvSpPr>
          <p:spPr>
            <a:xfrm>
              <a:off x="143257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40"/>
            <p:cNvSpPr/>
            <p:nvPr/>
          </p:nvSpPr>
          <p:spPr>
            <a:xfrm>
              <a:off x="143202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40"/>
            <p:cNvSpPr/>
            <p:nvPr/>
          </p:nvSpPr>
          <p:spPr>
            <a:xfrm>
              <a:off x="143202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40"/>
            <p:cNvSpPr/>
            <p:nvPr/>
          </p:nvSpPr>
          <p:spPr>
            <a:xfrm>
              <a:off x="143257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40"/>
            <p:cNvSpPr/>
            <p:nvPr/>
          </p:nvSpPr>
          <p:spPr>
            <a:xfrm>
              <a:off x="1378339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40"/>
            <p:cNvSpPr/>
            <p:nvPr/>
          </p:nvSpPr>
          <p:spPr>
            <a:xfrm>
              <a:off x="1378869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40"/>
            <p:cNvSpPr/>
            <p:nvPr/>
          </p:nvSpPr>
          <p:spPr>
            <a:xfrm>
              <a:off x="1378339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40"/>
            <p:cNvSpPr/>
            <p:nvPr/>
          </p:nvSpPr>
          <p:spPr>
            <a:xfrm>
              <a:off x="1378869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40"/>
            <p:cNvSpPr/>
            <p:nvPr/>
          </p:nvSpPr>
          <p:spPr>
            <a:xfrm>
              <a:off x="1378339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40"/>
            <p:cNvSpPr/>
            <p:nvPr/>
          </p:nvSpPr>
          <p:spPr>
            <a:xfrm>
              <a:off x="1378339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40"/>
            <p:cNvSpPr/>
            <p:nvPr/>
          </p:nvSpPr>
          <p:spPr>
            <a:xfrm>
              <a:off x="1378869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40"/>
            <p:cNvSpPr/>
            <p:nvPr/>
          </p:nvSpPr>
          <p:spPr>
            <a:xfrm>
              <a:off x="1378339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40"/>
            <p:cNvSpPr/>
            <p:nvPr/>
          </p:nvSpPr>
          <p:spPr>
            <a:xfrm>
              <a:off x="1378869" y="420091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40"/>
            <p:cNvSpPr/>
            <p:nvPr/>
          </p:nvSpPr>
          <p:spPr>
            <a:xfrm>
              <a:off x="1378339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40"/>
            <p:cNvSpPr/>
            <p:nvPr/>
          </p:nvSpPr>
          <p:spPr>
            <a:xfrm>
              <a:off x="1378869" y="414717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40"/>
            <p:cNvSpPr/>
            <p:nvPr/>
          </p:nvSpPr>
          <p:spPr>
            <a:xfrm>
              <a:off x="1378339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40"/>
            <p:cNvSpPr/>
            <p:nvPr/>
          </p:nvSpPr>
          <p:spPr>
            <a:xfrm>
              <a:off x="1378869" y="409347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40"/>
            <p:cNvSpPr/>
            <p:nvPr/>
          </p:nvSpPr>
          <p:spPr>
            <a:xfrm>
              <a:off x="1378339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40"/>
            <p:cNvSpPr/>
            <p:nvPr/>
          </p:nvSpPr>
          <p:spPr>
            <a:xfrm>
              <a:off x="1378869" y="403974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40"/>
            <p:cNvSpPr/>
            <p:nvPr/>
          </p:nvSpPr>
          <p:spPr>
            <a:xfrm>
              <a:off x="1378339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40"/>
            <p:cNvSpPr/>
            <p:nvPr/>
          </p:nvSpPr>
          <p:spPr>
            <a:xfrm>
              <a:off x="1378869" y="398600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40"/>
            <p:cNvSpPr/>
            <p:nvPr/>
          </p:nvSpPr>
          <p:spPr>
            <a:xfrm>
              <a:off x="1378339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40"/>
            <p:cNvSpPr/>
            <p:nvPr/>
          </p:nvSpPr>
          <p:spPr>
            <a:xfrm>
              <a:off x="1378869" y="393232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40"/>
            <p:cNvSpPr/>
            <p:nvPr/>
          </p:nvSpPr>
          <p:spPr>
            <a:xfrm>
              <a:off x="1378339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40"/>
            <p:cNvSpPr/>
            <p:nvPr/>
          </p:nvSpPr>
          <p:spPr>
            <a:xfrm>
              <a:off x="1378339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40"/>
            <p:cNvSpPr/>
            <p:nvPr/>
          </p:nvSpPr>
          <p:spPr>
            <a:xfrm>
              <a:off x="1378869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40"/>
            <p:cNvSpPr/>
            <p:nvPr/>
          </p:nvSpPr>
          <p:spPr>
            <a:xfrm>
              <a:off x="1324590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40"/>
            <p:cNvSpPr/>
            <p:nvPr/>
          </p:nvSpPr>
          <p:spPr>
            <a:xfrm>
              <a:off x="1325135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40"/>
            <p:cNvSpPr/>
            <p:nvPr/>
          </p:nvSpPr>
          <p:spPr>
            <a:xfrm>
              <a:off x="1324590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40"/>
            <p:cNvSpPr/>
            <p:nvPr/>
          </p:nvSpPr>
          <p:spPr>
            <a:xfrm>
              <a:off x="1325135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40"/>
            <p:cNvSpPr/>
            <p:nvPr/>
          </p:nvSpPr>
          <p:spPr>
            <a:xfrm>
              <a:off x="1324590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40"/>
            <p:cNvSpPr/>
            <p:nvPr/>
          </p:nvSpPr>
          <p:spPr>
            <a:xfrm>
              <a:off x="1325135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40"/>
            <p:cNvSpPr/>
            <p:nvPr/>
          </p:nvSpPr>
          <p:spPr>
            <a:xfrm>
              <a:off x="1324590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40"/>
            <p:cNvSpPr/>
            <p:nvPr/>
          </p:nvSpPr>
          <p:spPr>
            <a:xfrm>
              <a:off x="1324590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40"/>
            <p:cNvSpPr/>
            <p:nvPr/>
          </p:nvSpPr>
          <p:spPr>
            <a:xfrm>
              <a:off x="1324590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40"/>
            <p:cNvSpPr/>
            <p:nvPr/>
          </p:nvSpPr>
          <p:spPr>
            <a:xfrm>
              <a:off x="1324590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40"/>
            <p:cNvSpPr/>
            <p:nvPr/>
          </p:nvSpPr>
          <p:spPr>
            <a:xfrm>
              <a:off x="1324590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40"/>
            <p:cNvSpPr/>
            <p:nvPr/>
          </p:nvSpPr>
          <p:spPr>
            <a:xfrm>
              <a:off x="1324590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40"/>
            <p:cNvSpPr/>
            <p:nvPr/>
          </p:nvSpPr>
          <p:spPr>
            <a:xfrm>
              <a:off x="1324590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40"/>
            <p:cNvSpPr/>
            <p:nvPr/>
          </p:nvSpPr>
          <p:spPr>
            <a:xfrm>
              <a:off x="1324590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40"/>
            <p:cNvSpPr/>
            <p:nvPr/>
          </p:nvSpPr>
          <p:spPr>
            <a:xfrm>
              <a:off x="1325135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40"/>
            <p:cNvSpPr/>
            <p:nvPr/>
          </p:nvSpPr>
          <p:spPr>
            <a:xfrm>
              <a:off x="1324590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40"/>
            <p:cNvSpPr/>
            <p:nvPr/>
          </p:nvSpPr>
          <p:spPr>
            <a:xfrm>
              <a:off x="1325135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40"/>
            <p:cNvSpPr/>
            <p:nvPr/>
          </p:nvSpPr>
          <p:spPr>
            <a:xfrm>
              <a:off x="1270856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40"/>
            <p:cNvSpPr/>
            <p:nvPr/>
          </p:nvSpPr>
          <p:spPr>
            <a:xfrm>
              <a:off x="1270856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40"/>
            <p:cNvSpPr/>
            <p:nvPr/>
          </p:nvSpPr>
          <p:spPr>
            <a:xfrm>
              <a:off x="1271401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40"/>
            <p:cNvSpPr/>
            <p:nvPr/>
          </p:nvSpPr>
          <p:spPr>
            <a:xfrm>
              <a:off x="1270856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40"/>
            <p:cNvSpPr/>
            <p:nvPr/>
          </p:nvSpPr>
          <p:spPr>
            <a:xfrm>
              <a:off x="1271401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40"/>
            <p:cNvSpPr/>
            <p:nvPr/>
          </p:nvSpPr>
          <p:spPr>
            <a:xfrm>
              <a:off x="1270856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40"/>
            <p:cNvSpPr/>
            <p:nvPr/>
          </p:nvSpPr>
          <p:spPr>
            <a:xfrm>
              <a:off x="1271401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40"/>
            <p:cNvSpPr/>
            <p:nvPr/>
          </p:nvSpPr>
          <p:spPr>
            <a:xfrm>
              <a:off x="1270856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40"/>
            <p:cNvSpPr/>
            <p:nvPr/>
          </p:nvSpPr>
          <p:spPr>
            <a:xfrm>
              <a:off x="1271401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40"/>
            <p:cNvSpPr/>
            <p:nvPr/>
          </p:nvSpPr>
          <p:spPr>
            <a:xfrm>
              <a:off x="1270856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40"/>
            <p:cNvSpPr/>
            <p:nvPr/>
          </p:nvSpPr>
          <p:spPr>
            <a:xfrm>
              <a:off x="1271401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40"/>
            <p:cNvSpPr/>
            <p:nvPr/>
          </p:nvSpPr>
          <p:spPr>
            <a:xfrm>
              <a:off x="1270856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40"/>
            <p:cNvSpPr/>
            <p:nvPr/>
          </p:nvSpPr>
          <p:spPr>
            <a:xfrm>
              <a:off x="1271401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40"/>
            <p:cNvSpPr/>
            <p:nvPr/>
          </p:nvSpPr>
          <p:spPr>
            <a:xfrm>
              <a:off x="1270856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40"/>
            <p:cNvSpPr/>
            <p:nvPr/>
          </p:nvSpPr>
          <p:spPr>
            <a:xfrm>
              <a:off x="1271401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40"/>
            <p:cNvSpPr/>
            <p:nvPr/>
          </p:nvSpPr>
          <p:spPr>
            <a:xfrm>
              <a:off x="1270856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40"/>
            <p:cNvSpPr/>
            <p:nvPr/>
          </p:nvSpPr>
          <p:spPr>
            <a:xfrm>
              <a:off x="1271401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40"/>
            <p:cNvSpPr/>
            <p:nvPr/>
          </p:nvSpPr>
          <p:spPr>
            <a:xfrm>
              <a:off x="1270856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40"/>
            <p:cNvSpPr/>
            <p:nvPr/>
          </p:nvSpPr>
          <p:spPr>
            <a:xfrm>
              <a:off x="1271401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40"/>
            <p:cNvSpPr/>
            <p:nvPr/>
          </p:nvSpPr>
          <p:spPr>
            <a:xfrm>
              <a:off x="1270856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40"/>
            <p:cNvSpPr/>
            <p:nvPr/>
          </p:nvSpPr>
          <p:spPr>
            <a:xfrm>
              <a:off x="1271401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40"/>
            <p:cNvSpPr/>
            <p:nvPr/>
          </p:nvSpPr>
          <p:spPr>
            <a:xfrm>
              <a:off x="1270856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40"/>
            <p:cNvSpPr/>
            <p:nvPr/>
          </p:nvSpPr>
          <p:spPr>
            <a:xfrm>
              <a:off x="1271401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71" name="Google Shape;10271;p40"/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10272" name="Google Shape;10272;p40"/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3" name="Google Shape;10273;p40"/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4" name="Google Shape;10274;p40"/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5" name="Google Shape;10275;p40"/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6" name="Google Shape;10276;p40"/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7" name="Google Shape;10277;p40"/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8" name="Google Shape;10278;p40"/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9" name="Google Shape;10279;p40"/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0" name="Google Shape;10280;p40"/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1" name="Google Shape;10281;p40"/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2" name="Google Shape;10282;p40"/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3" name="Google Shape;10283;p40"/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4" name="Google Shape;10284;p40"/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5" name="Google Shape;10285;p40"/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6" name="Google Shape;10286;p40"/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7" name="Google Shape;10287;p40"/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8" name="Google Shape;10288;p40"/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9" name="Google Shape;10289;p40"/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0" name="Google Shape;10290;p40"/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1" name="Google Shape;10291;p40"/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2" name="Google Shape;10292;p40"/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3" name="Google Shape;10293;p40"/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4" name="Google Shape;10294;p40"/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5" name="Google Shape;10295;p40"/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6" name="Google Shape;10296;p40"/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7" name="Google Shape;10297;p40"/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8" name="Google Shape;10298;p40"/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9" name="Google Shape;10299;p40"/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0" name="Google Shape;10300;p40"/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1" name="Google Shape;10301;p40"/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2" name="Google Shape;10302;p40"/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3" name="Google Shape;10303;p40"/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4" name="Google Shape;10304;p40"/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5" name="Google Shape;10305;p40"/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6" name="Google Shape;10306;p40"/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7" name="Google Shape;10307;p40"/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8" name="Google Shape;10308;p40"/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9" name="Google Shape;10309;p40"/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0" name="Google Shape;10310;p40"/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1" name="Google Shape;10311;p40"/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2" name="Google Shape;10312;p40"/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3" name="Google Shape;10313;p40"/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4" name="Google Shape;10314;p40"/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5" name="Google Shape;10315;p40"/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6" name="Google Shape;10316;p40"/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7" name="Google Shape;10317;p40"/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8" name="Google Shape;10318;p40"/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9" name="Google Shape;10319;p40"/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0" name="Google Shape;10320;p40"/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1" name="Google Shape;10321;p40"/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2" name="Google Shape;10322;p40"/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3" name="Google Shape;10323;p40"/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4" name="Google Shape;10324;p40"/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5" name="Google Shape;10325;p40"/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6" name="Google Shape;10326;p40"/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7" name="Google Shape;10327;p40"/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8" name="Google Shape;10328;p40"/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9" name="Google Shape;10329;p40"/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0" name="Google Shape;10330;p40"/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1" name="Google Shape;10331;p40"/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2" name="Google Shape;10332;p40"/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3" name="Google Shape;10333;p40"/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4" name="Google Shape;10334;p40"/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5" name="Google Shape;10335;p40"/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6" name="Google Shape;10336;p40"/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7" name="Google Shape;10337;p40"/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8" name="Google Shape;10338;p40"/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9" name="Google Shape;10339;p40"/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0" name="Google Shape;10340;p40"/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1" name="Google Shape;10341;p40"/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2" name="Google Shape;10342;p40"/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3" name="Google Shape;10343;p40"/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4" name="Google Shape;10344;p40"/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5" name="Google Shape;10345;p40"/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6" name="Google Shape;10346;p40"/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7" name="Google Shape;10347;p40"/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8" name="Google Shape;10348;p40"/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9" name="Google Shape;10349;p40"/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0" name="Google Shape;10350;p40"/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1" name="Google Shape;10351;p40"/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2" name="Google Shape;10352;p40"/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3" name="Google Shape;10353;p40"/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4" name="Google Shape;10354;p40"/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5" name="Google Shape;10355;p40"/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6" name="Google Shape;10356;p40"/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7" name="Google Shape;10357;p40"/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8" name="Google Shape;10358;p40"/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9" name="Google Shape;10359;p40"/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0" name="Google Shape;10360;p40"/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1" name="Google Shape;10361;p40"/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2" name="Google Shape;10362;p40"/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3" name="Google Shape;10363;p40"/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4" name="Google Shape;10364;p40"/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5" name="Google Shape;10365;p40"/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6" name="Google Shape;10366;p40"/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7" name="Google Shape;10367;p40"/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8" name="Google Shape;10368;p40"/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9" name="Google Shape;10369;p40"/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0" name="Google Shape;10370;p40"/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1" name="Google Shape;10371;p40"/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2" name="Google Shape;10372;p40"/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3" name="Google Shape;10373;p40"/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4" name="Google Shape;10374;p40"/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5" name="Google Shape;10375;p40"/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6" name="Google Shape;10376;p40"/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7" name="Google Shape;10377;p40"/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8" name="Google Shape;10378;p40"/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9" name="Google Shape;10379;p40"/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0" name="Google Shape;10380;p40"/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1" name="Google Shape;10381;p40"/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2" name="Google Shape;10382;p40"/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3" name="Google Shape;10383;p40"/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4" name="Google Shape;10384;p40"/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5" name="Google Shape;10385;p40"/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6" name="Google Shape;10386;p40"/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7" name="Google Shape;10387;p40"/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8" name="Google Shape;10388;p40"/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9" name="Google Shape;10389;p40"/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0" name="Google Shape;10390;p40"/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1" name="Google Shape;10391;p40"/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2" name="Google Shape;10392;p40"/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3" name="Google Shape;10393;p40"/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4" name="Google Shape;10394;p40"/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5" name="Google Shape;10395;p40"/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6" name="Google Shape;10396;p40"/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7" name="Google Shape;10397;p40"/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8" name="Google Shape;10398;p40"/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9" name="Google Shape;10399;p40"/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0" name="Google Shape;10400;p40"/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1" name="Google Shape;10401;p40"/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2" name="Google Shape;10402;p40"/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3" name="Google Shape;10403;p40"/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4" name="Google Shape;10404;p40"/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5" name="Google Shape;10405;p40"/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6" name="Google Shape;10406;p40"/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7" name="Google Shape;10407;p40"/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8" name="Google Shape;10408;p40"/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9" name="Google Shape;10409;p40"/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0" name="Google Shape;10410;p40"/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1" name="Google Shape;10411;p40"/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2" name="Google Shape;10412;p40"/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3" name="Google Shape;10413;p40"/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4" name="Google Shape;10414;p40"/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5" name="Google Shape;10415;p40"/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6" name="Google Shape;10416;p40"/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7" name="Google Shape;10417;p40"/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8" name="Google Shape;10418;p40"/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9" name="Google Shape;10419;p40"/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0" name="Google Shape;10420;p40"/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1" name="Google Shape;10421;p40"/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2" name="Google Shape;10422;p40"/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3" name="Google Shape;10423;p40"/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4" name="Google Shape;10424;p40"/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5" name="Google Shape;10425;p40"/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6" name="Google Shape;10426;p40"/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7" name="Google Shape;10427;p40"/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8" name="Google Shape;10428;p40"/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9" name="Google Shape;10429;p40"/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0" name="Google Shape;10430;p40"/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1" name="Google Shape;10431;p40"/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2" name="Google Shape;10432;p40"/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3" name="Google Shape;10433;p40"/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4" name="Google Shape;10434;p40"/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5" name="Google Shape;10435;p40"/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6" name="Google Shape;10436;p40"/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7" name="Google Shape;10437;p40"/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8" name="Google Shape;10438;p40"/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9" name="Google Shape;10439;p40"/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0" name="Google Shape;10440;p40"/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1" name="Google Shape;10441;p40"/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2" name="Google Shape;10442;p40"/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3" name="Google Shape;10443;p40"/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4" name="Google Shape;10444;p40"/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5" name="Google Shape;10445;p40"/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6" name="Google Shape;10446;p40"/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7" name="Google Shape;10447;p40"/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8" name="Google Shape;10448;p40"/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9" name="Google Shape;10449;p40"/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0" name="Google Shape;10450;p40"/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1" name="Google Shape;10451;p40"/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2" name="Google Shape;10452;p40"/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3" name="Google Shape;10453;p40"/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4" name="Google Shape;10454;p40"/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5" name="Google Shape;10455;p40"/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6" name="Google Shape;10456;p40"/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7" name="Google Shape;10457;p40"/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8" name="Google Shape;10458;p40"/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9" name="Google Shape;10459;p40"/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0" name="Google Shape;10460;p40"/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1" name="Google Shape;10461;p40"/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2" name="Google Shape;10462;p40"/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3" name="Google Shape;10463;p40"/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4" name="Google Shape;10464;p40"/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5" name="Google Shape;10465;p40"/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6" name="Google Shape;10466;p40"/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7" name="Google Shape;10467;p40"/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8" name="Google Shape;10468;p40"/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9" name="Google Shape;10469;p40"/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0" name="Google Shape;10470;p40"/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1" name="Google Shape;10471;p40"/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2" name="Google Shape;10472;p40"/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3" name="Google Shape;10473;p40"/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4" name="Google Shape;10474;p40"/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5" name="Google Shape;10475;p40"/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6" name="Google Shape;10476;p40"/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7" name="Google Shape;10477;p40"/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8" name="Google Shape;10478;p40"/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9" name="Google Shape;10479;p40"/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0" name="Google Shape;10480;p40"/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1" name="Google Shape;10481;p40"/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2" name="Google Shape;10482;p40"/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3" name="Google Shape;10483;p40"/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4" name="Google Shape;10484;p40"/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485" name="Google Shape;10485;p40"/>
          <p:cNvGrpSpPr/>
          <p:nvPr/>
        </p:nvGrpSpPr>
        <p:grpSpPr>
          <a:xfrm>
            <a:off x="3941565" y="3450990"/>
            <a:ext cx="1021829" cy="860690"/>
            <a:chOff x="3338952" y="1290190"/>
            <a:chExt cx="1021829" cy="860690"/>
          </a:xfrm>
        </p:grpSpPr>
        <p:sp>
          <p:nvSpPr>
            <p:cNvPr id="10486" name="Google Shape;10486;p40"/>
            <p:cNvSpPr/>
            <p:nvPr/>
          </p:nvSpPr>
          <p:spPr>
            <a:xfrm>
              <a:off x="425223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40"/>
            <p:cNvSpPr/>
            <p:nvPr/>
          </p:nvSpPr>
          <p:spPr>
            <a:xfrm>
              <a:off x="425223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40"/>
            <p:cNvSpPr/>
            <p:nvPr/>
          </p:nvSpPr>
          <p:spPr>
            <a:xfrm>
              <a:off x="425223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40"/>
            <p:cNvSpPr/>
            <p:nvPr/>
          </p:nvSpPr>
          <p:spPr>
            <a:xfrm>
              <a:off x="425278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40"/>
            <p:cNvSpPr/>
            <p:nvPr/>
          </p:nvSpPr>
          <p:spPr>
            <a:xfrm>
              <a:off x="419850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40"/>
            <p:cNvSpPr/>
            <p:nvPr/>
          </p:nvSpPr>
          <p:spPr>
            <a:xfrm>
              <a:off x="419850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40"/>
            <p:cNvSpPr/>
            <p:nvPr/>
          </p:nvSpPr>
          <p:spPr>
            <a:xfrm>
              <a:off x="4199035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40"/>
            <p:cNvSpPr/>
            <p:nvPr/>
          </p:nvSpPr>
          <p:spPr>
            <a:xfrm>
              <a:off x="419850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40"/>
            <p:cNvSpPr/>
            <p:nvPr/>
          </p:nvSpPr>
          <p:spPr>
            <a:xfrm>
              <a:off x="4199035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40"/>
            <p:cNvSpPr/>
            <p:nvPr/>
          </p:nvSpPr>
          <p:spPr>
            <a:xfrm>
              <a:off x="419850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40"/>
            <p:cNvSpPr/>
            <p:nvPr/>
          </p:nvSpPr>
          <p:spPr>
            <a:xfrm>
              <a:off x="4199035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40"/>
            <p:cNvSpPr/>
            <p:nvPr/>
          </p:nvSpPr>
          <p:spPr>
            <a:xfrm>
              <a:off x="419850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40"/>
            <p:cNvSpPr/>
            <p:nvPr/>
          </p:nvSpPr>
          <p:spPr>
            <a:xfrm>
              <a:off x="4199035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40"/>
            <p:cNvSpPr/>
            <p:nvPr/>
          </p:nvSpPr>
          <p:spPr>
            <a:xfrm>
              <a:off x="419850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40"/>
            <p:cNvSpPr/>
            <p:nvPr/>
          </p:nvSpPr>
          <p:spPr>
            <a:xfrm>
              <a:off x="4199035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40"/>
            <p:cNvSpPr/>
            <p:nvPr/>
          </p:nvSpPr>
          <p:spPr>
            <a:xfrm>
              <a:off x="4144818" y="204230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40"/>
            <p:cNvSpPr/>
            <p:nvPr/>
          </p:nvSpPr>
          <p:spPr>
            <a:xfrm>
              <a:off x="4144818" y="1988604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1"/>
                  </a:moveTo>
                  <a:lnTo>
                    <a:pt x="0" y="3519"/>
                  </a:lnTo>
                  <a:lnTo>
                    <a:pt x="3516" y="3519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40"/>
            <p:cNvSpPr/>
            <p:nvPr/>
          </p:nvSpPr>
          <p:spPr>
            <a:xfrm>
              <a:off x="4145348" y="1989165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40"/>
            <p:cNvSpPr/>
            <p:nvPr/>
          </p:nvSpPr>
          <p:spPr>
            <a:xfrm>
              <a:off x="4144818" y="1934871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40"/>
            <p:cNvSpPr/>
            <p:nvPr/>
          </p:nvSpPr>
          <p:spPr>
            <a:xfrm>
              <a:off x="4145348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40"/>
            <p:cNvSpPr/>
            <p:nvPr/>
          </p:nvSpPr>
          <p:spPr>
            <a:xfrm>
              <a:off x="414481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40"/>
            <p:cNvSpPr/>
            <p:nvPr/>
          </p:nvSpPr>
          <p:spPr>
            <a:xfrm>
              <a:off x="4145348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40"/>
            <p:cNvSpPr/>
            <p:nvPr/>
          </p:nvSpPr>
          <p:spPr>
            <a:xfrm>
              <a:off x="414481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40"/>
            <p:cNvSpPr/>
            <p:nvPr/>
          </p:nvSpPr>
          <p:spPr>
            <a:xfrm>
              <a:off x="4145348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40"/>
            <p:cNvSpPr/>
            <p:nvPr/>
          </p:nvSpPr>
          <p:spPr>
            <a:xfrm>
              <a:off x="414481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40"/>
            <p:cNvSpPr/>
            <p:nvPr/>
          </p:nvSpPr>
          <p:spPr>
            <a:xfrm>
              <a:off x="4145348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40"/>
            <p:cNvSpPr/>
            <p:nvPr/>
          </p:nvSpPr>
          <p:spPr>
            <a:xfrm>
              <a:off x="414481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40"/>
            <p:cNvSpPr/>
            <p:nvPr/>
          </p:nvSpPr>
          <p:spPr>
            <a:xfrm>
              <a:off x="414481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40"/>
            <p:cNvSpPr/>
            <p:nvPr/>
          </p:nvSpPr>
          <p:spPr>
            <a:xfrm>
              <a:off x="4145348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40"/>
            <p:cNvSpPr/>
            <p:nvPr/>
          </p:nvSpPr>
          <p:spPr>
            <a:xfrm>
              <a:off x="414481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6" y="35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40"/>
            <p:cNvSpPr/>
            <p:nvPr/>
          </p:nvSpPr>
          <p:spPr>
            <a:xfrm>
              <a:off x="4145348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40"/>
            <p:cNvSpPr/>
            <p:nvPr/>
          </p:nvSpPr>
          <p:spPr>
            <a:xfrm>
              <a:off x="409106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40"/>
            <p:cNvSpPr/>
            <p:nvPr/>
          </p:nvSpPr>
          <p:spPr>
            <a:xfrm>
              <a:off x="409106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40"/>
            <p:cNvSpPr/>
            <p:nvPr/>
          </p:nvSpPr>
          <p:spPr>
            <a:xfrm>
              <a:off x="4091614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40"/>
            <p:cNvSpPr/>
            <p:nvPr/>
          </p:nvSpPr>
          <p:spPr>
            <a:xfrm>
              <a:off x="409106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40"/>
            <p:cNvSpPr/>
            <p:nvPr/>
          </p:nvSpPr>
          <p:spPr>
            <a:xfrm>
              <a:off x="409161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40"/>
            <p:cNvSpPr/>
            <p:nvPr/>
          </p:nvSpPr>
          <p:spPr>
            <a:xfrm>
              <a:off x="409106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40"/>
            <p:cNvSpPr/>
            <p:nvPr/>
          </p:nvSpPr>
          <p:spPr>
            <a:xfrm>
              <a:off x="4091614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40"/>
            <p:cNvSpPr/>
            <p:nvPr/>
          </p:nvSpPr>
          <p:spPr>
            <a:xfrm>
              <a:off x="4091069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40"/>
            <p:cNvSpPr/>
            <p:nvPr/>
          </p:nvSpPr>
          <p:spPr>
            <a:xfrm>
              <a:off x="4091614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40"/>
            <p:cNvSpPr/>
            <p:nvPr/>
          </p:nvSpPr>
          <p:spPr>
            <a:xfrm>
              <a:off x="409106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40"/>
            <p:cNvSpPr/>
            <p:nvPr/>
          </p:nvSpPr>
          <p:spPr>
            <a:xfrm>
              <a:off x="4091069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40"/>
            <p:cNvSpPr/>
            <p:nvPr/>
          </p:nvSpPr>
          <p:spPr>
            <a:xfrm>
              <a:off x="4091614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40"/>
            <p:cNvSpPr/>
            <p:nvPr/>
          </p:nvSpPr>
          <p:spPr>
            <a:xfrm>
              <a:off x="4091069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40"/>
            <p:cNvSpPr/>
            <p:nvPr/>
          </p:nvSpPr>
          <p:spPr>
            <a:xfrm>
              <a:off x="4091069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40"/>
            <p:cNvSpPr/>
            <p:nvPr/>
          </p:nvSpPr>
          <p:spPr>
            <a:xfrm>
              <a:off x="4091614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40"/>
            <p:cNvSpPr/>
            <p:nvPr/>
          </p:nvSpPr>
          <p:spPr>
            <a:xfrm>
              <a:off x="4037335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40"/>
            <p:cNvSpPr/>
            <p:nvPr/>
          </p:nvSpPr>
          <p:spPr>
            <a:xfrm>
              <a:off x="4037335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40"/>
            <p:cNvSpPr/>
            <p:nvPr/>
          </p:nvSpPr>
          <p:spPr>
            <a:xfrm>
              <a:off x="4037335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40"/>
            <p:cNvSpPr/>
            <p:nvPr/>
          </p:nvSpPr>
          <p:spPr>
            <a:xfrm>
              <a:off x="4037335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40"/>
            <p:cNvSpPr/>
            <p:nvPr/>
          </p:nvSpPr>
          <p:spPr>
            <a:xfrm>
              <a:off x="4037880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40"/>
            <p:cNvSpPr/>
            <p:nvPr/>
          </p:nvSpPr>
          <p:spPr>
            <a:xfrm>
              <a:off x="4037335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40"/>
            <p:cNvSpPr/>
            <p:nvPr/>
          </p:nvSpPr>
          <p:spPr>
            <a:xfrm>
              <a:off x="4037880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40"/>
            <p:cNvSpPr/>
            <p:nvPr/>
          </p:nvSpPr>
          <p:spPr>
            <a:xfrm>
              <a:off x="4037335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40"/>
            <p:cNvSpPr/>
            <p:nvPr/>
          </p:nvSpPr>
          <p:spPr>
            <a:xfrm>
              <a:off x="403788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40"/>
            <p:cNvSpPr/>
            <p:nvPr/>
          </p:nvSpPr>
          <p:spPr>
            <a:xfrm>
              <a:off x="4037335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40"/>
            <p:cNvSpPr/>
            <p:nvPr/>
          </p:nvSpPr>
          <p:spPr>
            <a:xfrm>
              <a:off x="4037335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40"/>
            <p:cNvSpPr/>
            <p:nvPr/>
          </p:nvSpPr>
          <p:spPr>
            <a:xfrm>
              <a:off x="403788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40"/>
            <p:cNvSpPr/>
            <p:nvPr/>
          </p:nvSpPr>
          <p:spPr>
            <a:xfrm>
              <a:off x="4037335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40"/>
            <p:cNvSpPr/>
            <p:nvPr/>
          </p:nvSpPr>
          <p:spPr>
            <a:xfrm>
              <a:off x="4037880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40"/>
            <p:cNvSpPr/>
            <p:nvPr/>
          </p:nvSpPr>
          <p:spPr>
            <a:xfrm>
              <a:off x="398364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40"/>
            <p:cNvSpPr/>
            <p:nvPr/>
          </p:nvSpPr>
          <p:spPr>
            <a:xfrm>
              <a:off x="398364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40"/>
            <p:cNvSpPr/>
            <p:nvPr/>
          </p:nvSpPr>
          <p:spPr>
            <a:xfrm>
              <a:off x="3984178" y="1827979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40"/>
            <p:cNvSpPr/>
            <p:nvPr/>
          </p:nvSpPr>
          <p:spPr>
            <a:xfrm>
              <a:off x="398364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40"/>
            <p:cNvSpPr/>
            <p:nvPr/>
          </p:nvSpPr>
          <p:spPr>
            <a:xfrm>
              <a:off x="3984178" y="177424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40"/>
            <p:cNvSpPr/>
            <p:nvPr/>
          </p:nvSpPr>
          <p:spPr>
            <a:xfrm>
              <a:off x="398364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40"/>
            <p:cNvSpPr/>
            <p:nvPr/>
          </p:nvSpPr>
          <p:spPr>
            <a:xfrm>
              <a:off x="3984178" y="1720512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40"/>
            <p:cNvSpPr/>
            <p:nvPr/>
          </p:nvSpPr>
          <p:spPr>
            <a:xfrm>
              <a:off x="398364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40"/>
            <p:cNvSpPr/>
            <p:nvPr/>
          </p:nvSpPr>
          <p:spPr>
            <a:xfrm>
              <a:off x="3984178" y="1666809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40"/>
            <p:cNvSpPr/>
            <p:nvPr/>
          </p:nvSpPr>
          <p:spPr>
            <a:xfrm>
              <a:off x="398364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40"/>
            <p:cNvSpPr/>
            <p:nvPr/>
          </p:nvSpPr>
          <p:spPr>
            <a:xfrm>
              <a:off x="3984178" y="1613075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40"/>
            <p:cNvSpPr/>
            <p:nvPr/>
          </p:nvSpPr>
          <p:spPr>
            <a:xfrm>
              <a:off x="392991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40"/>
            <p:cNvSpPr/>
            <p:nvPr/>
          </p:nvSpPr>
          <p:spPr>
            <a:xfrm>
              <a:off x="392991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40"/>
            <p:cNvSpPr/>
            <p:nvPr/>
          </p:nvSpPr>
          <p:spPr>
            <a:xfrm>
              <a:off x="392991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40"/>
            <p:cNvSpPr/>
            <p:nvPr/>
          </p:nvSpPr>
          <p:spPr>
            <a:xfrm>
              <a:off x="393044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40"/>
            <p:cNvSpPr/>
            <p:nvPr/>
          </p:nvSpPr>
          <p:spPr>
            <a:xfrm>
              <a:off x="3929915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40"/>
            <p:cNvSpPr/>
            <p:nvPr/>
          </p:nvSpPr>
          <p:spPr>
            <a:xfrm>
              <a:off x="3930444" y="172051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40"/>
            <p:cNvSpPr/>
            <p:nvPr/>
          </p:nvSpPr>
          <p:spPr>
            <a:xfrm>
              <a:off x="3929915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40"/>
            <p:cNvSpPr/>
            <p:nvPr/>
          </p:nvSpPr>
          <p:spPr>
            <a:xfrm>
              <a:off x="393044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40"/>
            <p:cNvSpPr/>
            <p:nvPr/>
          </p:nvSpPr>
          <p:spPr>
            <a:xfrm>
              <a:off x="3929915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40"/>
            <p:cNvSpPr/>
            <p:nvPr/>
          </p:nvSpPr>
          <p:spPr>
            <a:xfrm>
              <a:off x="387615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40"/>
            <p:cNvSpPr/>
            <p:nvPr/>
          </p:nvSpPr>
          <p:spPr>
            <a:xfrm>
              <a:off x="3876150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40"/>
            <p:cNvSpPr/>
            <p:nvPr/>
          </p:nvSpPr>
          <p:spPr>
            <a:xfrm>
              <a:off x="387615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40"/>
            <p:cNvSpPr/>
            <p:nvPr/>
          </p:nvSpPr>
          <p:spPr>
            <a:xfrm>
              <a:off x="387671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40"/>
            <p:cNvSpPr/>
            <p:nvPr/>
          </p:nvSpPr>
          <p:spPr>
            <a:xfrm>
              <a:off x="3876150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40"/>
            <p:cNvSpPr/>
            <p:nvPr/>
          </p:nvSpPr>
          <p:spPr>
            <a:xfrm>
              <a:off x="3876150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40"/>
            <p:cNvSpPr/>
            <p:nvPr/>
          </p:nvSpPr>
          <p:spPr>
            <a:xfrm>
              <a:off x="387671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40"/>
            <p:cNvSpPr/>
            <p:nvPr/>
          </p:nvSpPr>
          <p:spPr>
            <a:xfrm>
              <a:off x="3876150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40"/>
            <p:cNvSpPr/>
            <p:nvPr/>
          </p:nvSpPr>
          <p:spPr>
            <a:xfrm>
              <a:off x="382247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40"/>
            <p:cNvSpPr/>
            <p:nvPr/>
          </p:nvSpPr>
          <p:spPr>
            <a:xfrm>
              <a:off x="382247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40"/>
            <p:cNvSpPr/>
            <p:nvPr/>
          </p:nvSpPr>
          <p:spPr>
            <a:xfrm>
              <a:off x="382247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40"/>
            <p:cNvSpPr/>
            <p:nvPr/>
          </p:nvSpPr>
          <p:spPr>
            <a:xfrm>
              <a:off x="3823008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40"/>
            <p:cNvSpPr/>
            <p:nvPr/>
          </p:nvSpPr>
          <p:spPr>
            <a:xfrm>
              <a:off x="382247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40"/>
            <p:cNvSpPr/>
            <p:nvPr/>
          </p:nvSpPr>
          <p:spPr>
            <a:xfrm>
              <a:off x="3823008" y="172051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40"/>
            <p:cNvSpPr/>
            <p:nvPr/>
          </p:nvSpPr>
          <p:spPr>
            <a:xfrm>
              <a:off x="382247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40"/>
            <p:cNvSpPr/>
            <p:nvPr/>
          </p:nvSpPr>
          <p:spPr>
            <a:xfrm>
              <a:off x="3823008" y="166680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40"/>
            <p:cNvSpPr/>
            <p:nvPr/>
          </p:nvSpPr>
          <p:spPr>
            <a:xfrm>
              <a:off x="382247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40"/>
            <p:cNvSpPr/>
            <p:nvPr/>
          </p:nvSpPr>
          <p:spPr>
            <a:xfrm>
              <a:off x="3768713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40"/>
            <p:cNvSpPr/>
            <p:nvPr/>
          </p:nvSpPr>
          <p:spPr>
            <a:xfrm>
              <a:off x="3768713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40"/>
            <p:cNvSpPr/>
            <p:nvPr/>
          </p:nvSpPr>
          <p:spPr>
            <a:xfrm>
              <a:off x="3768713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40"/>
            <p:cNvSpPr/>
            <p:nvPr/>
          </p:nvSpPr>
          <p:spPr>
            <a:xfrm>
              <a:off x="376927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40"/>
            <p:cNvSpPr/>
            <p:nvPr/>
          </p:nvSpPr>
          <p:spPr>
            <a:xfrm>
              <a:off x="3768713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40"/>
            <p:cNvSpPr/>
            <p:nvPr/>
          </p:nvSpPr>
          <p:spPr>
            <a:xfrm>
              <a:off x="3768713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40"/>
            <p:cNvSpPr/>
            <p:nvPr/>
          </p:nvSpPr>
          <p:spPr>
            <a:xfrm>
              <a:off x="376927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40"/>
            <p:cNvSpPr/>
            <p:nvPr/>
          </p:nvSpPr>
          <p:spPr>
            <a:xfrm>
              <a:off x="3768713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40"/>
            <p:cNvSpPr/>
            <p:nvPr/>
          </p:nvSpPr>
          <p:spPr>
            <a:xfrm>
              <a:off x="371504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40"/>
            <p:cNvSpPr/>
            <p:nvPr/>
          </p:nvSpPr>
          <p:spPr>
            <a:xfrm>
              <a:off x="371504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40"/>
            <p:cNvSpPr/>
            <p:nvPr/>
          </p:nvSpPr>
          <p:spPr>
            <a:xfrm>
              <a:off x="371504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40"/>
            <p:cNvSpPr/>
            <p:nvPr/>
          </p:nvSpPr>
          <p:spPr>
            <a:xfrm>
              <a:off x="3715587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40"/>
            <p:cNvSpPr/>
            <p:nvPr/>
          </p:nvSpPr>
          <p:spPr>
            <a:xfrm>
              <a:off x="371504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40"/>
            <p:cNvSpPr/>
            <p:nvPr/>
          </p:nvSpPr>
          <p:spPr>
            <a:xfrm>
              <a:off x="3715587" y="172051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40"/>
            <p:cNvSpPr/>
            <p:nvPr/>
          </p:nvSpPr>
          <p:spPr>
            <a:xfrm>
              <a:off x="371504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40"/>
            <p:cNvSpPr/>
            <p:nvPr/>
          </p:nvSpPr>
          <p:spPr>
            <a:xfrm>
              <a:off x="3715587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40"/>
            <p:cNvSpPr/>
            <p:nvPr/>
          </p:nvSpPr>
          <p:spPr>
            <a:xfrm>
              <a:off x="371504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40"/>
            <p:cNvSpPr/>
            <p:nvPr/>
          </p:nvSpPr>
          <p:spPr>
            <a:xfrm>
              <a:off x="3661308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40"/>
            <p:cNvSpPr/>
            <p:nvPr/>
          </p:nvSpPr>
          <p:spPr>
            <a:xfrm>
              <a:off x="3661308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40"/>
            <p:cNvSpPr/>
            <p:nvPr/>
          </p:nvSpPr>
          <p:spPr>
            <a:xfrm>
              <a:off x="366183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40"/>
            <p:cNvSpPr/>
            <p:nvPr/>
          </p:nvSpPr>
          <p:spPr>
            <a:xfrm>
              <a:off x="3661308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40"/>
            <p:cNvSpPr/>
            <p:nvPr/>
          </p:nvSpPr>
          <p:spPr>
            <a:xfrm>
              <a:off x="366183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40"/>
            <p:cNvSpPr/>
            <p:nvPr/>
          </p:nvSpPr>
          <p:spPr>
            <a:xfrm>
              <a:off x="3661308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40"/>
            <p:cNvSpPr/>
            <p:nvPr/>
          </p:nvSpPr>
          <p:spPr>
            <a:xfrm>
              <a:off x="3661838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40"/>
            <p:cNvSpPr/>
            <p:nvPr/>
          </p:nvSpPr>
          <p:spPr>
            <a:xfrm>
              <a:off x="3661308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40"/>
            <p:cNvSpPr/>
            <p:nvPr/>
          </p:nvSpPr>
          <p:spPr>
            <a:xfrm>
              <a:off x="366183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40"/>
            <p:cNvSpPr/>
            <p:nvPr/>
          </p:nvSpPr>
          <p:spPr>
            <a:xfrm>
              <a:off x="3661308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40"/>
            <p:cNvSpPr/>
            <p:nvPr/>
          </p:nvSpPr>
          <p:spPr>
            <a:xfrm>
              <a:off x="366183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40"/>
            <p:cNvSpPr/>
            <p:nvPr/>
          </p:nvSpPr>
          <p:spPr>
            <a:xfrm>
              <a:off x="360755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40"/>
            <p:cNvSpPr/>
            <p:nvPr/>
          </p:nvSpPr>
          <p:spPr>
            <a:xfrm>
              <a:off x="360755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40"/>
            <p:cNvSpPr/>
            <p:nvPr/>
          </p:nvSpPr>
          <p:spPr>
            <a:xfrm>
              <a:off x="360755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40"/>
            <p:cNvSpPr/>
            <p:nvPr/>
          </p:nvSpPr>
          <p:spPr>
            <a:xfrm>
              <a:off x="360755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40"/>
            <p:cNvSpPr/>
            <p:nvPr/>
          </p:nvSpPr>
          <p:spPr>
            <a:xfrm>
              <a:off x="3608088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40"/>
            <p:cNvSpPr/>
            <p:nvPr/>
          </p:nvSpPr>
          <p:spPr>
            <a:xfrm>
              <a:off x="360755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40"/>
            <p:cNvSpPr/>
            <p:nvPr/>
          </p:nvSpPr>
          <p:spPr>
            <a:xfrm>
              <a:off x="360808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40"/>
            <p:cNvSpPr/>
            <p:nvPr/>
          </p:nvSpPr>
          <p:spPr>
            <a:xfrm>
              <a:off x="360755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40"/>
            <p:cNvSpPr/>
            <p:nvPr/>
          </p:nvSpPr>
          <p:spPr>
            <a:xfrm>
              <a:off x="360808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40"/>
            <p:cNvSpPr/>
            <p:nvPr/>
          </p:nvSpPr>
          <p:spPr>
            <a:xfrm>
              <a:off x="3607559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40"/>
            <p:cNvSpPr/>
            <p:nvPr/>
          </p:nvSpPr>
          <p:spPr>
            <a:xfrm>
              <a:off x="3607559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40"/>
            <p:cNvSpPr/>
            <p:nvPr/>
          </p:nvSpPr>
          <p:spPr>
            <a:xfrm>
              <a:off x="360808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40"/>
            <p:cNvSpPr/>
            <p:nvPr/>
          </p:nvSpPr>
          <p:spPr>
            <a:xfrm>
              <a:off x="3607559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40"/>
            <p:cNvSpPr/>
            <p:nvPr/>
          </p:nvSpPr>
          <p:spPr>
            <a:xfrm>
              <a:off x="360808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40"/>
            <p:cNvSpPr/>
            <p:nvPr/>
          </p:nvSpPr>
          <p:spPr>
            <a:xfrm>
              <a:off x="3553872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40"/>
            <p:cNvSpPr/>
            <p:nvPr/>
          </p:nvSpPr>
          <p:spPr>
            <a:xfrm>
              <a:off x="3553872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40"/>
            <p:cNvSpPr/>
            <p:nvPr/>
          </p:nvSpPr>
          <p:spPr>
            <a:xfrm>
              <a:off x="3553872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40"/>
            <p:cNvSpPr/>
            <p:nvPr/>
          </p:nvSpPr>
          <p:spPr>
            <a:xfrm>
              <a:off x="3554417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40"/>
            <p:cNvSpPr/>
            <p:nvPr/>
          </p:nvSpPr>
          <p:spPr>
            <a:xfrm>
              <a:off x="355387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40"/>
            <p:cNvSpPr/>
            <p:nvPr/>
          </p:nvSpPr>
          <p:spPr>
            <a:xfrm>
              <a:off x="3554417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40"/>
            <p:cNvSpPr/>
            <p:nvPr/>
          </p:nvSpPr>
          <p:spPr>
            <a:xfrm>
              <a:off x="355387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40"/>
            <p:cNvSpPr/>
            <p:nvPr/>
          </p:nvSpPr>
          <p:spPr>
            <a:xfrm>
              <a:off x="3554417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40"/>
            <p:cNvSpPr/>
            <p:nvPr/>
          </p:nvSpPr>
          <p:spPr>
            <a:xfrm>
              <a:off x="355387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40"/>
            <p:cNvSpPr/>
            <p:nvPr/>
          </p:nvSpPr>
          <p:spPr>
            <a:xfrm>
              <a:off x="355387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40"/>
            <p:cNvSpPr/>
            <p:nvPr/>
          </p:nvSpPr>
          <p:spPr>
            <a:xfrm>
              <a:off x="355387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40"/>
            <p:cNvSpPr/>
            <p:nvPr/>
          </p:nvSpPr>
          <p:spPr>
            <a:xfrm>
              <a:off x="355387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40"/>
            <p:cNvSpPr/>
            <p:nvPr/>
          </p:nvSpPr>
          <p:spPr>
            <a:xfrm>
              <a:off x="3554417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40"/>
            <p:cNvSpPr/>
            <p:nvPr/>
          </p:nvSpPr>
          <p:spPr>
            <a:xfrm>
              <a:off x="3500122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40"/>
            <p:cNvSpPr/>
            <p:nvPr/>
          </p:nvSpPr>
          <p:spPr>
            <a:xfrm>
              <a:off x="3500122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40"/>
            <p:cNvSpPr/>
            <p:nvPr/>
          </p:nvSpPr>
          <p:spPr>
            <a:xfrm>
              <a:off x="3500683" y="1989165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40"/>
            <p:cNvSpPr/>
            <p:nvPr/>
          </p:nvSpPr>
          <p:spPr>
            <a:xfrm>
              <a:off x="3500122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40"/>
            <p:cNvSpPr/>
            <p:nvPr/>
          </p:nvSpPr>
          <p:spPr>
            <a:xfrm>
              <a:off x="3500683" y="193541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40"/>
            <p:cNvSpPr/>
            <p:nvPr/>
          </p:nvSpPr>
          <p:spPr>
            <a:xfrm>
              <a:off x="3500122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40"/>
            <p:cNvSpPr/>
            <p:nvPr/>
          </p:nvSpPr>
          <p:spPr>
            <a:xfrm>
              <a:off x="3500683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40"/>
            <p:cNvSpPr/>
            <p:nvPr/>
          </p:nvSpPr>
          <p:spPr>
            <a:xfrm>
              <a:off x="3500122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40"/>
            <p:cNvSpPr/>
            <p:nvPr/>
          </p:nvSpPr>
          <p:spPr>
            <a:xfrm>
              <a:off x="3500683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40"/>
            <p:cNvSpPr/>
            <p:nvPr/>
          </p:nvSpPr>
          <p:spPr>
            <a:xfrm>
              <a:off x="3500122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40"/>
            <p:cNvSpPr/>
            <p:nvPr/>
          </p:nvSpPr>
          <p:spPr>
            <a:xfrm>
              <a:off x="3500683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40"/>
            <p:cNvSpPr/>
            <p:nvPr/>
          </p:nvSpPr>
          <p:spPr>
            <a:xfrm>
              <a:off x="3500122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40"/>
            <p:cNvSpPr/>
            <p:nvPr/>
          </p:nvSpPr>
          <p:spPr>
            <a:xfrm>
              <a:off x="3500122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40"/>
            <p:cNvSpPr/>
            <p:nvPr/>
          </p:nvSpPr>
          <p:spPr>
            <a:xfrm>
              <a:off x="3500683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40"/>
            <p:cNvSpPr/>
            <p:nvPr/>
          </p:nvSpPr>
          <p:spPr>
            <a:xfrm>
              <a:off x="3500122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40"/>
            <p:cNvSpPr/>
            <p:nvPr/>
          </p:nvSpPr>
          <p:spPr>
            <a:xfrm>
              <a:off x="3500683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40"/>
            <p:cNvSpPr/>
            <p:nvPr/>
          </p:nvSpPr>
          <p:spPr>
            <a:xfrm>
              <a:off x="344638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40"/>
            <p:cNvSpPr/>
            <p:nvPr/>
          </p:nvSpPr>
          <p:spPr>
            <a:xfrm>
              <a:off x="344638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40"/>
            <p:cNvSpPr/>
            <p:nvPr/>
          </p:nvSpPr>
          <p:spPr>
            <a:xfrm>
              <a:off x="3446918" y="1989165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40"/>
            <p:cNvSpPr/>
            <p:nvPr/>
          </p:nvSpPr>
          <p:spPr>
            <a:xfrm>
              <a:off x="344638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40"/>
            <p:cNvSpPr/>
            <p:nvPr/>
          </p:nvSpPr>
          <p:spPr>
            <a:xfrm>
              <a:off x="3446918" y="193541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40"/>
            <p:cNvSpPr/>
            <p:nvPr/>
          </p:nvSpPr>
          <p:spPr>
            <a:xfrm>
              <a:off x="344638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40"/>
            <p:cNvSpPr/>
            <p:nvPr/>
          </p:nvSpPr>
          <p:spPr>
            <a:xfrm>
              <a:off x="3446918" y="188166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40"/>
            <p:cNvSpPr/>
            <p:nvPr/>
          </p:nvSpPr>
          <p:spPr>
            <a:xfrm>
              <a:off x="344638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40"/>
            <p:cNvSpPr/>
            <p:nvPr/>
          </p:nvSpPr>
          <p:spPr>
            <a:xfrm>
              <a:off x="3446918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40"/>
            <p:cNvSpPr/>
            <p:nvPr/>
          </p:nvSpPr>
          <p:spPr>
            <a:xfrm>
              <a:off x="344638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40"/>
            <p:cNvSpPr/>
            <p:nvPr/>
          </p:nvSpPr>
          <p:spPr>
            <a:xfrm>
              <a:off x="3446918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40"/>
            <p:cNvSpPr/>
            <p:nvPr/>
          </p:nvSpPr>
          <p:spPr>
            <a:xfrm>
              <a:off x="3392686" y="204230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40"/>
            <p:cNvSpPr/>
            <p:nvPr/>
          </p:nvSpPr>
          <p:spPr>
            <a:xfrm>
              <a:off x="3392686" y="1988604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67" name="Google Shape;10667;p40"/>
            <p:cNvGrpSpPr/>
            <p:nvPr/>
          </p:nvGrpSpPr>
          <p:grpSpPr>
            <a:xfrm>
              <a:off x="3393247" y="1720512"/>
              <a:ext cx="913302" cy="376074"/>
              <a:chOff x="3393247" y="1720512"/>
              <a:chExt cx="913302" cy="376074"/>
            </a:xfrm>
          </p:grpSpPr>
          <p:sp>
            <p:nvSpPr>
              <p:cNvPr id="10668" name="Google Shape;10668;p40"/>
              <p:cNvSpPr/>
              <p:nvPr/>
            </p:nvSpPr>
            <p:spPr>
              <a:xfrm>
                <a:off x="4252784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9" name="Google Shape;10669;p40"/>
              <p:cNvSpPr/>
              <p:nvPr/>
            </p:nvSpPr>
            <p:spPr>
              <a:xfrm>
                <a:off x="4199035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0" name="Google Shape;10670;p40"/>
              <p:cNvSpPr/>
              <p:nvPr/>
            </p:nvSpPr>
            <p:spPr>
              <a:xfrm>
                <a:off x="4145348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1" name="Google Shape;10671;p40"/>
              <p:cNvSpPr/>
              <p:nvPr/>
            </p:nvSpPr>
            <p:spPr>
              <a:xfrm>
                <a:off x="409161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2" name="Google Shape;10672;p40"/>
              <p:cNvSpPr/>
              <p:nvPr/>
            </p:nvSpPr>
            <p:spPr>
              <a:xfrm>
                <a:off x="4037880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3" name="Google Shape;10673;p40"/>
              <p:cNvSpPr/>
              <p:nvPr/>
            </p:nvSpPr>
            <p:spPr>
              <a:xfrm>
                <a:off x="4037880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4" name="Google Shape;10674;p40"/>
              <p:cNvSpPr/>
              <p:nvPr/>
            </p:nvSpPr>
            <p:spPr>
              <a:xfrm>
                <a:off x="3984178" y="188166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5" name="Google Shape;10675;p40"/>
              <p:cNvSpPr/>
              <p:nvPr/>
            </p:nvSpPr>
            <p:spPr>
              <a:xfrm>
                <a:off x="393044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6" name="Google Shape;10676;p40"/>
              <p:cNvSpPr/>
              <p:nvPr/>
            </p:nvSpPr>
            <p:spPr>
              <a:xfrm>
                <a:off x="3876710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7" name="Google Shape;10677;p40"/>
              <p:cNvSpPr/>
              <p:nvPr/>
            </p:nvSpPr>
            <p:spPr>
              <a:xfrm>
                <a:off x="3823008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8" name="Google Shape;10678;p40"/>
              <p:cNvSpPr/>
              <p:nvPr/>
            </p:nvSpPr>
            <p:spPr>
              <a:xfrm>
                <a:off x="376927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9" name="Google Shape;10679;p40"/>
              <p:cNvSpPr/>
              <p:nvPr/>
            </p:nvSpPr>
            <p:spPr>
              <a:xfrm>
                <a:off x="3769274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0" name="Google Shape;10680;p40"/>
              <p:cNvSpPr/>
              <p:nvPr/>
            </p:nvSpPr>
            <p:spPr>
              <a:xfrm>
                <a:off x="3715587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1" name="Google Shape;10681;p40"/>
              <p:cNvSpPr/>
              <p:nvPr/>
            </p:nvSpPr>
            <p:spPr>
              <a:xfrm>
                <a:off x="3661838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2" name="Google Shape;10682;p40"/>
              <p:cNvSpPr/>
              <p:nvPr/>
            </p:nvSpPr>
            <p:spPr>
              <a:xfrm>
                <a:off x="360808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3" name="Google Shape;10683;p40"/>
              <p:cNvSpPr/>
              <p:nvPr/>
            </p:nvSpPr>
            <p:spPr>
              <a:xfrm>
                <a:off x="360808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4" name="Google Shape;10684;p40"/>
              <p:cNvSpPr/>
              <p:nvPr/>
            </p:nvSpPr>
            <p:spPr>
              <a:xfrm>
                <a:off x="3554417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5" name="Google Shape;10685;p40"/>
              <p:cNvSpPr/>
              <p:nvPr/>
            </p:nvSpPr>
            <p:spPr>
              <a:xfrm>
                <a:off x="3554417" y="1989165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6" name="Google Shape;10686;p40"/>
              <p:cNvSpPr/>
              <p:nvPr/>
            </p:nvSpPr>
            <p:spPr>
              <a:xfrm>
                <a:off x="3500683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7" name="Google Shape;10687;p40"/>
              <p:cNvSpPr/>
              <p:nvPr/>
            </p:nvSpPr>
            <p:spPr>
              <a:xfrm>
                <a:off x="3446918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8" name="Google Shape;10688;p40"/>
              <p:cNvSpPr/>
              <p:nvPr/>
            </p:nvSpPr>
            <p:spPr>
              <a:xfrm>
                <a:off x="3393247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689" name="Google Shape;10689;p40"/>
            <p:cNvSpPr/>
            <p:nvPr/>
          </p:nvSpPr>
          <p:spPr>
            <a:xfrm>
              <a:off x="3392686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40"/>
            <p:cNvSpPr/>
            <p:nvPr/>
          </p:nvSpPr>
          <p:spPr>
            <a:xfrm>
              <a:off x="3393247" y="193541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91" name="Google Shape;10691;p40"/>
            <p:cNvGrpSpPr/>
            <p:nvPr/>
          </p:nvGrpSpPr>
          <p:grpSpPr>
            <a:xfrm>
              <a:off x="3338952" y="1290190"/>
              <a:ext cx="1021829" cy="860690"/>
              <a:chOff x="3338952" y="1290190"/>
              <a:chExt cx="1021829" cy="860690"/>
            </a:xfrm>
          </p:grpSpPr>
          <p:sp>
            <p:nvSpPr>
              <p:cNvPr id="10692" name="Google Shape;10692;p40"/>
              <p:cNvSpPr/>
              <p:nvPr/>
            </p:nvSpPr>
            <p:spPr>
              <a:xfrm>
                <a:off x="4305973" y="1988604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9"/>
                    </a:lnTo>
                    <a:lnTo>
                      <a:pt x="3519" y="3519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3" name="Google Shape;10693;p40"/>
              <p:cNvSpPr/>
              <p:nvPr/>
            </p:nvSpPr>
            <p:spPr>
              <a:xfrm>
                <a:off x="4306534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4" name="Google Shape;10694;p40"/>
              <p:cNvSpPr/>
              <p:nvPr/>
            </p:nvSpPr>
            <p:spPr>
              <a:xfrm>
                <a:off x="4305973" y="1934871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5" name="Google Shape;10695;p40"/>
              <p:cNvSpPr/>
              <p:nvPr/>
            </p:nvSpPr>
            <p:spPr>
              <a:xfrm>
                <a:off x="4306534" y="193541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6" name="Google Shape;10696;p40"/>
              <p:cNvSpPr/>
              <p:nvPr/>
            </p:nvSpPr>
            <p:spPr>
              <a:xfrm>
                <a:off x="425278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7" name="Google Shape;10697;p40"/>
              <p:cNvSpPr/>
              <p:nvPr/>
            </p:nvSpPr>
            <p:spPr>
              <a:xfrm>
                <a:off x="4252239" y="188113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8" name="Google Shape;10698;p40"/>
              <p:cNvSpPr/>
              <p:nvPr/>
            </p:nvSpPr>
            <p:spPr>
              <a:xfrm>
                <a:off x="4252784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9" name="Google Shape;10699;p40"/>
              <p:cNvSpPr/>
              <p:nvPr/>
            </p:nvSpPr>
            <p:spPr>
              <a:xfrm>
                <a:off x="4252239" y="182745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0" name="Google Shape;10700;p40"/>
              <p:cNvSpPr/>
              <p:nvPr/>
            </p:nvSpPr>
            <p:spPr>
              <a:xfrm>
                <a:off x="4252784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1" name="Google Shape;10701;p40"/>
              <p:cNvSpPr/>
              <p:nvPr/>
            </p:nvSpPr>
            <p:spPr>
              <a:xfrm>
                <a:off x="4252239" y="1773700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2" name="Google Shape;10702;p40"/>
              <p:cNvSpPr/>
              <p:nvPr/>
            </p:nvSpPr>
            <p:spPr>
              <a:xfrm>
                <a:off x="425278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3" name="Google Shape;10703;p40"/>
              <p:cNvSpPr/>
              <p:nvPr/>
            </p:nvSpPr>
            <p:spPr>
              <a:xfrm>
                <a:off x="4198505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4" name="Google Shape;10704;p40"/>
              <p:cNvSpPr/>
              <p:nvPr/>
            </p:nvSpPr>
            <p:spPr>
              <a:xfrm>
                <a:off x="4199035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5" name="Google Shape;10705;p40"/>
              <p:cNvSpPr/>
              <p:nvPr/>
            </p:nvSpPr>
            <p:spPr>
              <a:xfrm>
                <a:off x="419850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6" name="Google Shape;10706;p40"/>
              <p:cNvSpPr/>
              <p:nvPr/>
            </p:nvSpPr>
            <p:spPr>
              <a:xfrm>
                <a:off x="4199035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7" name="Google Shape;10707;p40"/>
              <p:cNvSpPr/>
              <p:nvPr/>
            </p:nvSpPr>
            <p:spPr>
              <a:xfrm>
                <a:off x="4198505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8" name="Google Shape;10708;p40"/>
              <p:cNvSpPr/>
              <p:nvPr/>
            </p:nvSpPr>
            <p:spPr>
              <a:xfrm>
                <a:off x="4199035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9" name="Google Shape;10709;p40"/>
              <p:cNvSpPr/>
              <p:nvPr/>
            </p:nvSpPr>
            <p:spPr>
              <a:xfrm>
                <a:off x="4198505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1" y="1"/>
                    </a:moveTo>
                    <a:lnTo>
                      <a:pt x="1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0" name="Google Shape;10710;p40"/>
              <p:cNvSpPr/>
              <p:nvPr/>
            </p:nvSpPr>
            <p:spPr>
              <a:xfrm>
                <a:off x="4199035" y="1613075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1" name="Google Shape;10711;p40"/>
              <p:cNvSpPr/>
              <p:nvPr/>
            </p:nvSpPr>
            <p:spPr>
              <a:xfrm>
                <a:off x="4144818" y="209604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2" name="Google Shape;10712;p40"/>
              <p:cNvSpPr/>
              <p:nvPr/>
            </p:nvSpPr>
            <p:spPr>
              <a:xfrm>
                <a:off x="4145348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3" name="Google Shape;10713;p40"/>
              <p:cNvSpPr/>
              <p:nvPr/>
            </p:nvSpPr>
            <p:spPr>
              <a:xfrm>
                <a:off x="4145348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4" name="Google Shape;10714;p40"/>
              <p:cNvSpPr/>
              <p:nvPr/>
            </p:nvSpPr>
            <p:spPr>
              <a:xfrm>
                <a:off x="414481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5" name="Google Shape;10715;p40"/>
              <p:cNvSpPr/>
              <p:nvPr/>
            </p:nvSpPr>
            <p:spPr>
              <a:xfrm>
                <a:off x="4145348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6" name="Google Shape;10716;p40"/>
              <p:cNvSpPr/>
              <p:nvPr/>
            </p:nvSpPr>
            <p:spPr>
              <a:xfrm>
                <a:off x="4091069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7" name="Google Shape;10717;p40"/>
              <p:cNvSpPr/>
              <p:nvPr/>
            </p:nvSpPr>
            <p:spPr>
              <a:xfrm>
                <a:off x="409161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8" name="Google Shape;10718;p40"/>
              <p:cNvSpPr/>
              <p:nvPr/>
            </p:nvSpPr>
            <p:spPr>
              <a:xfrm>
                <a:off x="409161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9" name="Google Shape;10719;p40"/>
              <p:cNvSpPr/>
              <p:nvPr/>
            </p:nvSpPr>
            <p:spPr>
              <a:xfrm>
                <a:off x="4091614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0" name="Google Shape;10720;p40"/>
              <p:cNvSpPr/>
              <p:nvPr/>
            </p:nvSpPr>
            <p:spPr>
              <a:xfrm>
                <a:off x="4091069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1" name="Google Shape;10721;p40"/>
              <p:cNvSpPr/>
              <p:nvPr/>
            </p:nvSpPr>
            <p:spPr>
              <a:xfrm>
                <a:off x="4091614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2" name="Google Shape;10722;p40"/>
              <p:cNvSpPr/>
              <p:nvPr/>
            </p:nvSpPr>
            <p:spPr>
              <a:xfrm>
                <a:off x="403788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3" name="Google Shape;10723;p40"/>
              <p:cNvSpPr/>
              <p:nvPr/>
            </p:nvSpPr>
            <p:spPr>
              <a:xfrm>
                <a:off x="403788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4" name="Google Shape;10724;p40"/>
              <p:cNvSpPr/>
              <p:nvPr/>
            </p:nvSpPr>
            <p:spPr>
              <a:xfrm>
                <a:off x="4037335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5" name="Google Shape;10725;p40"/>
              <p:cNvSpPr/>
              <p:nvPr/>
            </p:nvSpPr>
            <p:spPr>
              <a:xfrm>
                <a:off x="4037880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6" name="Google Shape;10726;p40"/>
              <p:cNvSpPr/>
              <p:nvPr/>
            </p:nvSpPr>
            <p:spPr>
              <a:xfrm>
                <a:off x="3983648" y="1988604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7" name="Google Shape;10727;p40"/>
              <p:cNvSpPr/>
              <p:nvPr/>
            </p:nvSpPr>
            <p:spPr>
              <a:xfrm>
                <a:off x="3984178" y="1989165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8" name="Google Shape;10728;p40"/>
              <p:cNvSpPr/>
              <p:nvPr/>
            </p:nvSpPr>
            <p:spPr>
              <a:xfrm>
                <a:off x="3983648" y="19348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9" name="Google Shape;10729;p40"/>
              <p:cNvSpPr/>
              <p:nvPr/>
            </p:nvSpPr>
            <p:spPr>
              <a:xfrm>
                <a:off x="3984178" y="193541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0" name="Google Shape;10730;p40"/>
              <p:cNvSpPr/>
              <p:nvPr/>
            </p:nvSpPr>
            <p:spPr>
              <a:xfrm>
                <a:off x="398364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1" name="Google Shape;10731;p40"/>
              <p:cNvSpPr/>
              <p:nvPr/>
            </p:nvSpPr>
            <p:spPr>
              <a:xfrm>
                <a:off x="3984178" y="15593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2" name="Google Shape;10732;p40"/>
              <p:cNvSpPr/>
              <p:nvPr/>
            </p:nvSpPr>
            <p:spPr>
              <a:xfrm>
                <a:off x="393044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3" name="Google Shape;10733;p40"/>
              <p:cNvSpPr/>
              <p:nvPr/>
            </p:nvSpPr>
            <p:spPr>
              <a:xfrm>
                <a:off x="393044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4" name="Google Shape;10734;p40"/>
              <p:cNvSpPr/>
              <p:nvPr/>
            </p:nvSpPr>
            <p:spPr>
              <a:xfrm>
                <a:off x="387671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5" name="Google Shape;10735;p40"/>
              <p:cNvSpPr/>
              <p:nvPr/>
            </p:nvSpPr>
            <p:spPr>
              <a:xfrm>
                <a:off x="387671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6" name="Google Shape;10736;p40"/>
              <p:cNvSpPr/>
              <p:nvPr/>
            </p:nvSpPr>
            <p:spPr>
              <a:xfrm>
                <a:off x="3876710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7" name="Google Shape;10737;p40"/>
              <p:cNvSpPr/>
              <p:nvPr/>
            </p:nvSpPr>
            <p:spPr>
              <a:xfrm>
                <a:off x="3876150" y="145134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8" name="Google Shape;10738;p40"/>
              <p:cNvSpPr/>
              <p:nvPr/>
            </p:nvSpPr>
            <p:spPr>
              <a:xfrm>
                <a:off x="3876710" y="145190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9" name="Google Shape;10739;p40"/>
              <p:cNvSpPr/>
              <p:nvPr/>
            </p:nvSpPr>
            <p:spPr>
              <a:xfrm>
                <a:off x="3876150" y="139761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0" name="Google Shape;10740;p40"/>
              <p:cNvSpPr/>
              <p:nvPr/>
            </p:nvSpPr>
            <p:spPr>
              <a:xfrm>
                <a:off x="3876710" y="139815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1" name="Google Shape;10741;p40"/>
              <p:cNvSpPr/>
              <p:nvPr/>
            </p:nvSpPr>
            <p:spPr>
              <a:xfrm>
                <a:off x="3823008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2" name="Google Shape;10742;p40"/>
              <p:cNvSpPr/>
              <p:nvPr/>
            </p:nvSpPr>
            <p:spPr>
              <a:xfrm>
                <a:off x="3823008" y="1613075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3" name="Google Shape;10743;p40"/>
              <p:cNvSpPr/>
              <p:nvPr/>
            </p:nvSpPr>
            <p:spPr>
              <a:xfrm>
                <a:off x="382247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4" name="Google Shape;10744;p40"/>
              <p:cNvSpPr/>
              <p:nvPr/>
            </p:nvSpPr>
            <p:spPr>
              <a:xfrm>
                <a:off x="3823008" y="15593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5" name="Google Shape;10745;p40"/>
              <p:cNvSpPr/>
              <p:nvPr/>
            </p:nvSpPr>
            <p:spPr>
              <a:xfrm>
                <a:off x="3822478" y="150509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6" name="Google Shape;10746;p40"/>
              <p:cNvSpPr/>
              <p:nvPr/>
            </p:nvSpPr>
            <p:spPr>
              <a:xfrm>
                <a:off x="3823008" y="1505639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7" name="Google Shape;10747;p40"/>
              <p:cNvSpPr/>
              <p:nvPr/>
            </p:nvSpPr>
            <p:spPr>
              <a:xfrm>
                <a:off x="3822478" y="134392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8" name="Google Shape;10748;p40"/>
              <p:cNvSpPr/>
              <p:nvPr/>
            </p:nvSpPr>
            <p:spPr>
              <a:xfrm>
                <a:off x="3823008" y="134446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9" name="Google Shape;10749;p40"/>
              <p:cNvSpPr/>
              <p:nvPr/>
            </p:nvSpPr>
            <p:spPr>
              <a:xfrm>
                <a:off x="3822478" y="129019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0" name="Google Shape;10750;p40"/>
              <p:cNvSpPr/>
              <p:nvPr/>
            </p:nvSpPr>
            <p:spPr>
              <a:xfrm>
                <a:off x="3823008" y="129072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1" name="Google Shape;10751;p40"/>
              <p:cNvSpPr/>
              <p:nvPr/>
            </p:nvSpPr>
            <p:spPr>
              <a:xfrm>
                <a:off x="376927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2" name="Google Shape;10752;p40"/>
              <p:cNvSpPr/>
              <p:nvPr/>
            </p:nvSpPr>
            <p:spPr>
              <a:xfrm>
                <a:off x="376927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3" name="Google Shape;10753;p40"/>
              <p:cNvSpPr/>
              <p:nvPr/>
            </p:nvSpPr>
            <p:spPr>
              <a:xfrm>
                <a:off x="3715587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4" name="Google Shape;10754;p40"/>
              <p:cNvSpPr/>
              <p:nvPr/>
            </p:nvSpPr>
            <p:spPr>
              <a:xfrm>
                <a:off x="3715587" y="1613075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5" name="Google Shape;10755;p40"/>
              <p:cNvSpPr/>
              <p:nvPr/>
            </p:nvSpPr>
            <p:spPr>
              <a:xfrm>
                <a:off x="3661308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6" name="Google Shape;10756;p40"/>
              <p:cNvSpPr/>
              <p:nvPr/>
            </p:nvSpPr>
            <p:spPr>
              <a:xfrm>
                <a:off x="366183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7" name="Google Shape;10757;p40"/>
              <p:cNvSpPr/>
              <p:nvPr/>
            </p:nvSpPr>
            <p:spPr>
              <a:xfrm>
                <a:off x="3661308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8" name="Google Shape;10758;p40"/>
              <p:cNvSpPr/>
              <p:nvPr/>
            </p:nvSpPr>
            <p:spPr>
              <a:xfrm>
                <a:off x="366183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9" name="Google Shape;10759;p40"/>
              <p:cNvSpPr/>
              <p:nvPr/>
            </p:nvSpPr>
            <p:spPr>
              <a:xfrm>
                <a:off x="3661308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0" name="Google Shape;10760;p40"/>
              <p:cNvSpPr/>
              <p:nvPr/>
            </p:nvSpPr>
            <p:spPr>
              <a:xfrm>
                <a:off x="366183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1" name="Google Shape;10761;p40"/>
              <p:cNvSpPr/>
              <p:nvPr/>
            </p:nvSpPr>
            <p:spPr>
              <a:xfrm>
                <a:off x="3608088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2" name="Google Shape;10762;p40"/>
              <p:cNvSpPr/>
              <p:nvPr/>
            </p:nvSpPr>
            <p:spPr>
              <a:xfrm>
                <a:off x="3608088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3" name="Google Shape;10763;p40"/>
              <p:cNvSpPr/>
              <p:nvPr/>
            </p:nvSpPr>
            <p:spPr>
              <a:xfrm>
                <a:off x="3607559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4" name="Google Shape;10764;p40"/>
              <p:cNvSpPr/>
              <p:nvPr/>
            </p:nvSpPr>
            <p:spPr>
              <a:xfrm>
                <a:off x="360808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5" name="Google Shape;10765;p40"/>
              <p:cNvSpPr/>
              <p:nvPr/>
            </p:nvSpPr>
            <p:spPr>
              <a:xfrm>
                <a:off x="3553872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6" name="Google Shape;10766;p40"/>
              <p:cNvSpPr/>
              <p:nvPr/>
            </p:nvSpPr>
            <p:spPr>
              <a:xfrm>
                <a:off x="3554417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7" name="Google Shape;10767;p40"/>
              <p:cNvSpPr/>
              <p:nvPr/>
            </p:nvSpPr>
            <p:spPr>
              <a:xfrm>
                <a:off x="3554417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8" name="Google Shape;10768;p40"/>
              <p:cNvSpPr/>
              <p:nvPr/>
            </p:nvSpPr>
            <p:spPr>
              <a:xfrm>
                <a:off x="3554417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9" name="Google Shape;10769;p40"/>
              <p:cNvSpPr/>
              <p:nvPr/>
            </p:nvSpPr>
            <p:spPr>
              <a:xfrm>
                <a:off x="3554417" y="166680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0" name="Google Shape;10770;p40"/>
              <p:cNvSpPr/>
              <p:nvPr/>
            </p:nvSpPr>
            <p:spPr>
              <a:xfrm>
                <a:off x="3553872" y="155878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1" name="Google Shape;10771;p40"/>
              <p:cNvSpPr/>
              <p:nvPr/>
            </p:nvSpPr>
            <p:spPr>
              <a:xfrm>
                <a:off x="3554417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2" name="Google Shape;10772;p40"/>
              <p:cNvSpPr/>
              <p:nvPr/>
            </p:nvSpPr>
            <p:spPr>
              <a:xfrm>
                <a:off x="3500122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3" name="Google Shape;10773;p40"/>
              <p:cNvSpPr/>
              <p:nvPr/>
            </p:nvSpPr>
            <p:spPr>
              <a:xfrm>
                <a:off x="3500683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4" name="Google Shape;10774;p40"/>
              <p:cNvSpPr/>
              <p:nvPr/>
            </p:nvSpPr>
            <p:spPr>
              <a:xfrm>
                <a:off x="3500683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5" name="Google Shape;10775;p40"/>
              <p:cNvSpPr/>
              <p:nvPr/>
            </p:nvSpPr>
            <p:spPr>
              <a:xfrm>
                <a:off x="3500122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6" name="Google Shape;10776;p40"/>
              <p:cNvSpPr/>
              <p:nvPr/>
            </p:nvSpPr>
            <p:spPr>
              <a:xfrm>
                <a:off x="3500683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7" name="Google Shape;10777;p40"/>
              <p:cNvSpPr/>
              <p:nvPr/>
            </p:nvSpPr>
            <p:spPr>
              <a:xfrm>
                <a:off x="3446389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8" name="Google Shape;10778;p40"/>
              <p:cNvSpPr/>
              <p:nvPr/>
            </p:nvSpPr>
            <p:spPr>
              <a:xfrm>
                <a:off x="3446918" y="2096570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9" name="Google Shape;10779;p40"/>
              <p:cNvSpPr/>
              <p:nvPr/>
            </p:nvSpPr>
            <p:spPr>
              <a:xfrm>
                <a:off x="3446389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0" name="Google Shape;10780;p40"/>
              <p:cNvSpPr/>
              <p:nvPr/>
            </p:nvSpPr>
            <p:spPr>
              <a:xfrm>
                <a:off x="3446918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1" name="Google Shape;10781;p40"/>
              <p:cNvSpPr/>
              <p:nvPr/>
            </p:nvSpPr>
            <p:spPr>
              <a:xfrm>
                <a:off x="3446389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2" name="Google Shape;10782;p40"/>
              <p:cNvSpPr/>
              <p:nvPr/>
            </p:nvSpPr>
            <p:spPr>
              <a:xfrm>
                <a:off x="3446918" y="166680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3" name="Google Shape;10783;p40"/>
              <p:cNvSpPr/>
              <p:nvPr/>
            </p:nvSpPr>
            <p:spPr>
              <a:xfrm>
                <a:off x="3446389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0" y="1"/>
                    </a:moveTo>
                    <a:lnTo>
                      <a:pt x="0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4" name="Google Shape;10784;p40"/>
              <p:cNvSpPr/>
              <p:nvPr/>
            </p:nvSpPr>
            <p:spPr>
              <a:xfrm>
                <a:off x="3446918" y="1613075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5" name="Google Shape;10785;p40"/>
              <p:cNvSpPr/>
              <p:nvPr/>
            </p:nvSpPr>
            <p:spPr>
              <a:xfrm>
                <a:off x="3393247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6" name="Google Shape;10786;p40"/>
              <p:cNvSpPr/>
              <p:nvPr/>
            </p:nvSpPr>
            <p:spPr>
              <a:xfrm>
                <a:off x="3392686" y="188113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7" name="Google Shape;10787;p40"/>
              <p:cNvSpPr/>
              <p:nvPr/>
            </p:nvSpPr>
            <p:spPr>
              <a:xfrm>
                <a:off x="3393247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8" name="Google Shape;10788;p40"/>
              <p:cNvSpPr/>
              <p:nvPr/>
            </p:nvSpPr>
            <p:spPr>
              <a:xfrm>
                <a:off x="3392686" y="1827450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9" name="Google Shape;10789;p40"/>
              <p:cNvSpPr/>
              <p:nvPr/>
            </p:nvSpPr>
            <p:spPr>
              <a:xfrm>
                <a:off x="3393247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0" name="Google Shape;10790;p40"/>
              <p:cNvSpPr/>
              <p:nvPr/>
            </p:nvSpPr>
            <p:spPr>
              <a:xfrm>
                <a:off x="3392686" y="1773700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1" name="Google Shape;10791;p40"/>
              <p:cNvSpPr/>
              <p:nvPr/>
            </p:nvSpPr>
            <p:spPr>
              <a:xfrm>
                <a:off x="3393247" y="177424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2" name="Google Shape;10792;p40"/>
              <p:cNvSpPr/>
              <p:nvPr/>
            </p:nvSpPr>
            <p:spPr>
              <a:xfrm>
                <a:off x="3338952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3" name="Google Shape;10793;p40"/>
              <p:cNvSpPr/>
              <p:nvPr/>
            </p:nvSpPr>
            <p:spPr>
              <a:xfrm>
                <a:off x="3339513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4" name="Google Shape;10794;p40"/>
              <p:cNvSpPr/>
              <p:nvPr/>
            </p:nvSpPr>
            <p:spPr>
              <a:xfrm>
                <a:off x="3338952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5" name="Google Shape;10795;p40"/>
              <p:cNvSpPr/>
              <p:nvPr/>
            </p:nvSpPr>
            <p:spPr>
              <a:xfrm>
                <a:off x="3339513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0796" name="Google Shape;1079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6400" y="1016175"/>
            <a:ext cx="2783626" cy="144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00" name="Shape 10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1" name="Google Shape;10801;p41"/>
          <p:cNvSpPr txBox="1"/>
          <p:nvPr>
            <p:ph type="title"/>
          </p:nvPr>
        </p:nvSpPr>
        <p:spPr>
          <a:xfrm>
            <a:off x="311700" y="644650"/>
            <a:ext cx="85206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r>
              <a:rPr lang="en"/>
              <a:t>. </a:t>
            </a:r>
            <a:r>
              <a:rPr lang="en"/>
              <a:t>Obtiene los juegos que son activamente jugados por al menos 1500 jugadores.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02" name="Google Shape;1080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10286"/>
            <a:ext cx="8839200" cy="53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03" name="Google Shape;1080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00" y="3221325"/>
            <a:ext cx="7821727" cy="5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04" name="Google Shape;10804;p41"/>
          <p:cNvSpPr txBox="1"/>
          <p:nvPr>
            <p:ph idx="1" type="subTitle"/>
          </p:nvPr>
        </p:nvSpPr>
        <p:spPr>
          <a:xfrm>
            <a:off x="640500" y="1140575"/>
            <a:ext cx="78630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Esta función nos brinda información sobre los juegos que cumplen las condiciones de que más de 1500 jugadores lo jueguen de forma activa en base a </a:t>
            </a:r>
            <a:r>
              <a:rPr lang="en" sz="1800"/>
              <a:t>género</a:t>
            </a:r>
            <a:r>
              <a:rPr lang="en" sz="1800"/>
              <a:t> de videojuegos.</a:t>
            </a:r>
            <a:endParaRPr sz="1800"/>
          </a:p>
        </p:txBody>
      </p:sp>
      <p:sp>
        <p:nvSpPr>
          <p:cNvPr id="10805" name="Google Shape;10805;p41"/>
          <p:cNvSpPr txBox="1"/>
          <p:nvPr>
            <p:ph idx="1" type="subTitle"/>
          </p:nvPr>
        </p:nvSpPr>
        <p:spPr>
          <a:xfrm>
            <a:off x="860575" y="4051600"/>
            <a:ext cx="51594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Se puede obtener una lista de los juegos superan el hecho de que  1500 jugadores poseen el juego y lo juegan de una manera activa.</a:t>
            </a:r>
            <a:endParaRPr sz="1800"/>
          </a:p>
        </p:txBody>
      </p:sp>
      <p:pic>
        <p:nvPicPr>
          <p:cNvPr id="10806" name="Google Shape;1080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5652" y="1966722"/>
            <a:ext cx="7252701" cy="170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10" name="Shape 10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1" name="Google Shape;10811;p42"/>
          <p:cNvSpPr txBox="1"/>
          <p:nvPr>
            <p:ph idx="1" type="body"/>
          </p:nvPr>
        </p:nvSpPr>
        <p:spPr>
          <a:xfrm>
            <a:off x="1949100" y="4466775"/>
            <a:ext cx="52458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Pokemon Platino </a:t>
            </a:r>
            <a:r>
              <a:rPr lang="en"/>
              <a:t>(GameFreak)</a:t>
            </a:r>
            <a:endParaRPr/>
          </a:p>
        </p:txBody>
      </p:sp>
      <p:grpSp>
        <p:nvGrpSpPr>
          <p:cNvPr id="10812" name="Google Shape;10812;p42"/>
          <p:cNvGrpSpPr/>
          <p:nvPr/>
        </p:nvGrpSpPr>
        <p:grpSpPr>
          <a:xfrm>
            <a:off x="2237832" y="317053"/>
            <a:ext cx="4668340" cy="4053214"/>
            <a:chOff x="3392671" y="2389956"/>
            <a:chExt cx="914393" cy="1129312"/>
          </a:xfrm>
        </p:grpSpPr>
        <p:grpSp>
          <p:nvGrpSpPr>
            <p:cNvPr id="10813" name="Google Shape;10813;p42"/>
            <p:cNvGrpSpPr/>
            <p:nvPr/>
          </p:nvGrpSpPr>
          <p:grpSpPr>
            <a:xfrm>
              <a:off x="3446965" y="2551672"/>
              <a:ext cx="805804" cy="913365"/>
              <a:chOff x="3446965" y="2551672"/>
              <a:chExt cx="805804" cy="913365"/>
            </a:xfrm>
          </p:grpSpPr>
          <p:sp>
            <p:nvSpPr>
              <p:cNvPr id="10814" name="Google Shape;10814;p42"/>
              <p:cNvSpPr/>
              <p:nvPr/>
            </p:nvSpPr>
            <p:spPr>
              <a:xfrm>
                <a:off x="4199066" y="341127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5" name="Google Shape;10815;p42"/>
              <p:cNvSpPr/>
              <p:nvPr/>
            </p:nvSpPr>
            <p:spPr>
              <a:xfrm>
                <a:off x="4199066" y="335753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6" name="Google Shape;10816;p42"/>
              <p:cNvSpPr/>
              <p:nvPr/>
            </p:nvSpPr>
            <p:spPr>
              <a:xfrm>
                <a:off x="414533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7" name="Google Shape;10817;p42"/>
              <p:cNvSpPr/>
              <p:nvPr/>
            </p:nvSpPr>
            <p:spPr>
              <a:xfrm>
                <a:off x="414533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8" name="Google Shape;10818;p42"/>
              <p:cNvSpPr/>
              <p:nvPr/>
            </p:nvSpPr>
            <p:spPr>
              <a:xfrm>
                <a:off x="4091583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9" name="Google Shape;10819;p42"/>
              <p:cNvSpPr/>
              <p:nvPr/>
            </p:nvSpPr>
            <p:spPr>
              <a:xfrm>
                <a:off x="4037896" y="341127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0" name="Google Shape;10820;p42"/>
              <p:cNvSpPr/>
              <p:nvPr/>
            </p:nvSpPr>
            <p:spPr>
              <a:xfrm>
                <a:off x="398416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1" name="Google Shape;10821;p42"/>
              <p:cNvSpPr/>
              <p:nvPr/>
            </p:nvSpPr>
            <p:spPr>
              <a:xfrm>
                <a:off x="3930429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2" name="Google Shape;10822;p42"/>
              <p:cNvSpPr/>
              <p:nvPr/>
            </p:nvSpPr>
            <p:spPr>
              <a:xfrm>
                <a:off x="3930429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3" name="Google Shape;10823;p42"/>
              <p:cNvSpPr/>
              <p:nvPr/>
            </p:nvSpPr>
            <p:spPr>
              <a:xfrm>
                <a:off x="3930429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4" name="Google Shape;10824;p42"/>
              <p:cNvSpPr/>
              <p:nvPr/>
            </p:nvSpPr>
            <p:spPr>
              <a:xfrm>
                <a:off x="3930429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5" name="Google Shape;10825;p42"/>
              <p:cNvSpPr/>
              <p:nvPr/>
            </p:nvSpPr>
            <p:spPr>
              <a:xfrm>
                <a:off x="3930429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6" name="Google Shape;10826;p42"/>
              <p:cNvSpPr/>
              <p:nvPr/>
            </p:nvSpPr>
            <p:spPr>
              <a:xfrm>
                <a:off x="3930429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7" name="Google Shape;10827;p42"/>
              <p:cNvSpPr/>
              <p:nvPr/>
            </p:nvSpPr>
            <p:spPr>
              <a:xfrm>
                <a:off x="3930429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8" name="Google Shape;10828;p42"/>
              <p:cNvSpPr/>
              <p:nvPr/>
            </p:nvSpPr>
            <p:spPr>
              <a:xfrm>
                <a:off x="3930429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9" name="Google Shape;10829;p42"/>
              <p:cNvSpPr/>
              <p:nvPr/>
            </p:nvSpPr>
            <p:spPr>
              <a:xfrm>
                <a:off x="3876726" y="34112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0" name="Google Shape;10830;p42"/>
              <p:cNvSpPr/>
              <p:nvPr/>
            </p:nvSpPr>
            <p:spPr>
              <a:xfrm>
                <a:off x="3876726" y="325010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1" name="Google Shape;10831;p42"/>
              <p:cNvSpPr/>
              <p:nvPr/>
            </p:nvSpPr>
            <p:spPr>
              <a:xfrm>
                <a:off x="3876726" y="319636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2" name="Google Shape;10832;p42"/>
              <p:cNvSpPr/>
              <p:nvPr/>
            </p:nvSpPr>
            <p:spPr>
              <a:xfrm>
                <a:off x="3876726" y="31426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3" name="Google Shape;10833;p42"/>
              <p:cNvSpPr/>
              <p:nvPr/>
            </p:nvSpPr>
            <p:spPr>
              <a:xfrm>
                <a:off x="3876726" y="27128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4" name="Google Shape;10834;p42"/>
              <p:cNvSpPr/>
              <p:nvPr/>
            </p:nvSpPr>
            <p:spPr>
              <a:xfrm>
                <a:off x="3876726" y="265917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5" name="Google Shape;10835;p42"/>
              <p:cNvSpPr/>
              <p:nvPr/>
            </p:nvSpPr>
            <p:spPr>
              <a:xfrm>
                <a:off x="3876726" y="2605405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6" name="Google Shape;10836;p42"/>
              <p:cNvSpPr/>
              <p:nvPr/>
            </p:nvSpPr>
            <p:spPr>
              <a:xfrm>
                <a:off x="382299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7" name="Google Shape;10837;p42"/>
              <p:cNvSpPr/>
              <p:nvPr/>
            </p:nvSpPr>
            <p:spPr>
              <a:xfrm>
                <a:off x="382299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8" name="Google Shape;10838;p42"/>
              <p:cNvSpPr/>
              <p:nvPr/>
            </p:nvSpPr>
            <p:spPr>
              <a:xfrm>
                <a:off x="382299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9" name="Google Shape;10839;p42"/>
              <p:cNvSpPr/>
              <p:nvPr/>
            </p:nvSpPr>
            <p:spPr>
              <a:xfrm>
                <a:off x="382299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0" name="Google Shape;10840;p42"/>
              <p:cNvSpPr/>
              <p:nvPr/>
            </p:nvSpPr>
            <p:spPr>
              <a:xfrm>
                <a:off x="382299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1" name="Google Shape;10841;p42"/>
              <p:cNvSpPr/>
              <p:nvPr/>
            </p:nvSpPr>
            <p:spPr>
              <a:xfrm>
                <a:off x="3769243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2" name="Google Shape;10842;p42"/>
              <p:cNvSpPr/>
              <p:nvPr/>
            </p:nvSpPr>
            <p:spPr>
              <a:xfrm>
                <a:off x="3769243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3" name="Google Shape;10843;p42"/>
              <p:cNvSpPr/>
              <p:nvPr/>
            </p:nvSpPr>
            <p:spPr>
              <a:xfrm>
                <a:off x="3769243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4" name="Google Shape;10844;p42"/>
              <p:cNvSpPr/>
              <p:nvPr/>
            </p:nvSpPr>
            <p:spPr>
              <a:xfrm>
                <a:off x="3715556" y="341127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5" name="Google Shape;10845;p42"/>
              <p:cNvSpPr/>
              <p:nvPr/>
            </p:nvSpPr>
            <p:spPr>
              <a:xfrm>
                <a:off x="366182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6" name="Google Shape;10846;p42"/>
              <p:cNvSpPr/>
              <p:nvPr/>
            </p:nvSpPr>
            <p:spPr>
              <a:xfrm>
                <a:off x="3608073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7" name="Google Shape;10847;p42"/>
              <p:cNvSpPr/>
              <p:nvPr/>
            </p:nvSpPr>
            <p:spPr>
              <a:xfrm>
                <a:off x="3554370" y="34112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8" name="Google Shape;10848;p42"/>
              <p:cNvSpPr/>
              <p:nvPr/>
            </p:nvSpPr>
            <p:spPr>
              <a:xfrm>
                <a:off x="3500636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9" name="Google Shape;10849;p42"/>
              <p:cNvSpPr/>
              <p:nvPr/>
            </p:nvSpPr>
            <p:spPr>
              <a:xfrm>
                <a:off x="3446965" y="341127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0" name="Google Shape;10850;p42"/>
              <p:cNvSpPr/>
              <p:nvPr/>
            </p:nvSpPr>
            <p:spPr>
              <a:xfrm>
                <a:off x="3446965" y="335753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51" name="Google Shape;10851;p42"/>
            <p:cNvGrpSpPr/>
            <p:nvPr/>
          </p:nvGrpSpPr>
          <p:grpSpPr>
            <a:xfrm>
              <a:off x="3446404" y="2443706"/>
              <a:ext cx="806910" cy="1021876"/>
              <a:chOff x="3446404" y="2443706"/>
              <a:chExt cx="806910" cy="1021876"/>
            </a:xfrm>
          </p:grpSpPr>
          <p:sp>
            <p:nvSpPr>
              <p:cNvPr id="10852" name="Google Shape;10852;p42"/>
              <p:cNvSpPr/>
              <p:nvPr/>
            </p:nvSpPr>
            <p:spPr>
              <a:xfrm>
                <a:off x="4198521" y="3410726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3" name="Google Shape;10853;p42"/>
              <p:cNvSpPr/>
              <p:nvPr/>
            </p:nvSpPr>
            <p:spPr>
              <a:xfrm>
                <a:off x="4198521" y="3356993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4" name="Google Shape;10854;p42"/>
              <p:cNvSpPr/>
              <p:nvPr/>
            </p:nvSpPr>
            <p:spPr>
              <a:xfrm>
                <a:off x="4198521" y="3303306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5" name="Google Shape;10855;p42"/>
              <p:cNvSpPr/>
              <p:nvPr/>
            </p:nvSpPr>
            <p:spPr>
              <a:xfrm>
                <a:off x="4199066" y="330383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6" name="Google Shape;10856;p42"/>
              <p:cNvSpPr/>
              <p:nvPr/>
            </p:nvSpPr>
            <p:spPr>
              <a:xfrm>
                <a:off x="4198521" y="324957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7" name="Google Shape;10857;p42"/>
              <p:cNvSpPr/>
              <p:nvPr/>
            </p:nvSpPr>
            <p:spPr>
              <a:xfrm>
                <a:off x="4199066" y="325010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8" name="Google Shape;10858;p42"/>
              <p:cNvSpPr/>
              <p:nvPr/>
            </p:nvSpPr>
            <p:spPr>
              <a:xfrm>
                <a:off x="4198521" y="31958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9" name="Google Shape;10859;p42"/>
              <p:cNvSpPr/>
              <p:nvPr/>
            </p:nvSpPr>
            <p:spPr>
              <a:xfrm>
                <a:off x="4199066" y="319636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0" name="Google Shape;10860;p42"/>
              <p:cNvSpPr/>
              <p:nvPr/>
            </p:nvSpPr>
            <p:spPr>
              <a:xfrm>
                <a:off x="4198521" y="31421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1" name="Google Shape;10861;p42"/>
              <p:cNvSpPr/>
              <p:nvPr/>
            </p:nvSpPr>
            <p:spPr>
              <a:xfrm>
                <a:off x="4199066" y="31426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2" name="Google Shape;10862;p42"/>
              <p:cNvSpPr/>
              <p:nvPr/>
            </p:nvSpPr>
            <p:spPr>
              <a:xfrm>
                <a:off x="4198521" y="3088371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3" name="Google Shape;10863;p42"/>
              <p:cNvSpPr/>
              <p:nvPr/>
            </p:nvSpPr>
            <p:spPr>
              <a:xfrm>
                <a:off x="4199066" y="308893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4" name="Google Shape;10864;p42"/>
              <p:cNvSpPr/>
              <p:nvPr/>
            </p:nvSpPr>
            <p:spPr>
              <a:xfrm>
                <a:off x="4198521" y="3034637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5" name="Google Shape;10865;p42"/>
              <p:cNvSpPr/>
              <p:nvPr/>
            </p:nvSpPr>
            <p:spPr>
              <a:xfrm>
                <a:off x="4199066" y="303518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6" name="Google Shape;10866;p42"/>
              <p:cNvSpPr/>
              <p:nvPr/>
            </p:nvSpPr>
            <p:spPr>
              <a:xfrm>
                <a:off x="4198521" y="2819780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0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7" name="Google Shape;10867;p42"/>
              <p:cNvSpPr/>
              <p:nvPr/>
            </p:nvSpPr>
            <p:spPr>
              <a:xfrm>
                <a:off x="4199066" y="282034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8" name="Google Shape;10868;p42"/>
              <p:cNvSpPr/>
              <p:nvPr/>
            </p:nvSpPr>
            <p:spPr>
              <a:xfrm>
                <a:off x="4198521" y="276604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9" name="Google Shape;10869;p42"/>
              <p:cNvSpPr/>
              <p:nvPr/>
            </p:nvSpPr>
            <p:spPr>
              <a:xfrm>
                <a:off x="4199066" y="2766576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0" name="Google Shape;10870;p42"/>
              <p:cNvSpPr/>
              <p:nvPr/>
            </p:nvSpPr>
            <p:spPr>
              <a:xfrm>
                <a:off x="4198521" y="271231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1" name="Google Shape;10871;p42"/>
              <p:cNvSpPr/>
              <p:nvPr/>
            </p:nvSpPr>
            <p:spPr>
              <a:xfrm>
                <a:off x="4199066" y="27128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2" name="Google Shape;10872;p42"/>
              <p:cNvSpPr/>
              <p:nvPr/>
            </p:nvSpPr>
            <p:spPr>
              <a:xfrm>
                <a:off x="4198521" y="2658610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3" name="Google Shape;10873;p42"/>
              <p:cNvSpPr/>
              <p:nvPr/>
            </p:nvSpPr>
            <p:spPr>
              <a:xfrm>
                <a:off x="4199066" y="265917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4" name="Google Shape;10874;p42"/>
              <p:cNvSpPr/>
              <p:nvPr/>
            </p:nvSpPr>
            <p:spPr>
              <a:xfrm>
                <a:off x="4198521" y="260487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5" name="Google Shape;10875;p42"/>
              <p:cNvSpPr/>
              <p:nvPr/>
            </p:nvSpPr>
            <p:spPr>
              <a:xfrm>
                <a:off x="4199066" y="2605405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6" name="Google Shape;10876;p42"/>
              <p:cNvSpPr/>
              <p:nvPr/>
            </p:nvSpPr>
            <p:spPr>
              <a:xfrm>
                <a:off x="4198521" y="255114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7" name="Google Shape;10877;p42"/>
              <p:cNvSpPr/>
              <p:nvPr/>
            </p:nvSpPr>
            <p:spPr>
              <a:xfrm>
                <a:off x="4199066" y="255167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8" name="Google Shape;10878;p42"/>
              <p:cNvSpPr/>
              <p:nvPr/>
            </p:nvSpPr>
            <p:spPr>
              <a:xfrm>
                <a:off x="4198521" y="2497440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9" name="Google Shape;10879;p42"/>
              <p:cNvSpPr/>
              <p:nvPr/>
            </p:nvSpPr>
            <p:spPr>
              <a:xfrm>
                <a:off x="4199066" y="2497985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0" name="Google Shape;10880;p42"/>
              <p:cNvSpPr/>
              <p:nvPr/>
            </p:nvSpPr>
            <p:spPr>
              <a:xfrm>
                <a:off x="4198521" y="244370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1" name="Google Shape;10881;p42"/>
              <p:cNvSpPr/>
              <p:nvPr/>
            </p:nvSpPr>
            <p:spPr>
              <a:xfrm>
                <a:off x="4199066" y="244425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2" name="Google Shape;10882;p42"/>
              <p:cNvSpPr/>
              <p:nvPr/>
            </p:nvSpPr>
            <p:spPr>
              <a:xfrm>
                <a:off x="4144787" y="3410726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3" name="Google Shape;10883;p42"/>
              <p:cNvSpPr/>
              <p:nvPr/>
            </p:nvSpPr>
            <p:spPr>
              <a:xfrm>
                <a:off x="4144787" y="3356993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4" name="Google Shape;10884;p42"/>
              <p:cNvSpPr/>
              <p:nvPr/>
            </p:nvSpPr>
            <p:spPr>
              <a:xfrm>
                <a:off x="414533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5" name="Google Shape;10885;p42"/>
              <p:cNvSpPr/>
              <p:nvPr/>
            </p:nvSpPr>
            <p:spPr>
              <a:xfrm>
                <a:off x="4144787" y="3303306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6" name="Google Shape;10886;p42"/>
              <p:cNvSpPr/>
              <p:nvPr/>
            </p:nvSpPr>
            <p:spPr>
              <a:xfrm>
                <a:off x="414533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7" name="Google Shape;10887;p42"/>
              <p:cNvSpPr/>
              <p:nvPr/>
            </p:nvSpPr>
            <p:spPr>
              <a:xfrm>
                <a:off x="4144787" y="324957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8" name="Google Shape;10888;p42"/>
              <p:cNvSpPr/>
              <p:nvPr/>
            </p:nvSpPr>
            <p:spPr>
              <a:xfrm>
                <a:off x="414533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9" name="Google Shape;10889;p42"/>
              <p:cNvSpPr/>
              <p:nvPr/>
            </p:nvSpPr>
            <p:spPr>
              <a:xfrm>
                <a:off x="4144787" y="31958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0" name="Google Shape;10890;p42"/>
              <p:cNvSpPr/>
              <p:nvPr/>
            </p:nvSpPr>
            <p:spPr>
              <a:xfrm>
                <a:off x="4144787" y="31421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1" name="Google Shape;10891;p42"/>
              <p:cNvSpPr/>
              <p:nvPr/>
            </p:nvSpPr>
            <p:spPr>
              <a:xfrm>
                <a:off x="414533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2" name="Google Shape;10892;p42"/>
              <p:cNvSpPr/>
              <p:nvPr/>
            </p:nvSpPr>
            <p:spPr>
              <a:xfrm>
                <a:off x="4144787" y="3088371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3" name="Google Shape;10893;p42"/>
              <p:cNvSpPr/>
              <p:nvPr/>
            </p:nvSpPr>
            <p:spPr>
              <a:xfrm>
                <a:off x="414533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4" name="Google Shape;10894;p42"/>
              <p:cNvSpPr/>
              <p:nvPr/>
            </p:nvSpPr>
            <p:spPr>
              <a:xfrm>
                <a:off x="4144787" y="303463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5" name="Google Shape;10895;p42"/>
              <p:cNvSpPr/>
              <p:nvPr/>
            </p:nvSpPr>
            <p:spPr>
              <a:xfrm>
                <a:off x="414533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6" name="Google Shape;10896;p42"/>
              <p:cNvSpPr/>
              <p:nvPr/>
            </p:nvSpPr>
            <p:spPr>
              <a:xfrm>
                <a:off x="4144787" y="292721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7" name="Google Shape;10897;p42"/>
              <p:cNvSpPr/>
              <p:nvPr/>
            </p:nvSpPr>
            <p:spPr>
              <a:xfrm>
                <a:off x="4144787" y="281978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8" name="Google Shape;10898;p42"/>
              <p:cNvSpPr/>
              <p:nvPr/>
            </p:nvSpPr>
            <p:spPr>
              <a:xfrm>
                <a:off x="414533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9" name="Google Shape;10899;p42"/>
              <p:cNvSpPr/>
              <p:nvPr/>
            </p:nvSpPr>
            <p:spPr>
              <a:xfrm>
                <a:off x="4144787" y="276604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0" name="Google Shape;10900;p42"/>
              <p:cNvSpPr/>
              <p:nvPr/>
            </p:nvSpPr>
            <p:spPr>
              <a:xfrm>
                <a:off x="414533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1" name="Google Shape;10901;p42"/>
              <p:cNvSpPr/>
              <p:nvPr/>
            </p:nvSpPr>
            <p:spPr>
              <a:xfrm>
                <a:off x="4144787" y="271231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2" name="Google Shape;10902;p42"/>
              <p:cNvSpPr/>
              <p:nvPr/>
            </p:nvSpPr>
            <p:spPr>
              <a:xfrm>
                <a:off x="414533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3" name="Google Shape;10903;p42"/>
              <p:cNvSpPr/>
              <p:nvPr/>
            </p:nvSpPr>
            <p:spPr>
              <a:xfrm>
                <a:off x="4144787" y="265861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4" name="Google Shape;10904;p42"/>
              <p:cNvSpPr/>
              <p:nvPr/>
            </p:nvSpPr>
            <p:spPr>
              <a:xfrm>
                <a:off x="4144787" y="260487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5" name="Google Shape;10905;p42"/>
              <p:cNvSpPr/>
              <p:nvPr/>
            </p:nvSpPr>
            <p:spPr>
              <a:xfrm>
                <a:off x="414533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6" name="Google Shape;10906;p42"/>
              <p:cNvSpPr/>
              <p:nvPr/>
            </p:nvSpPr>
            <p:spPr>
              <a:xfrm>
                <a:off x="4144787" y="255114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7" name="Google Shape;10907;p42"/>
              <p:cNvSpPr/>
              <p:nvPr/>
            </p:nvSpPr>
            <p:spPr>
              <a:xfrm>
                <a:off x="4144787" y="249744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8" name="Google Shape;10908;p42"/>
              <p:cNvSpPr/>
              <p:nvPr/>
            </p:nvSpPr>
            <p:spPr>
              <a:xfrm>
                <a:off x="414533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9" name="Google Shape;10909;p42"/>
              <p:cNvSpPr/>
              <p:nvPr/>
            </p:nvSpPr>
            <p:spPr>
              <a:xfrm>
                <a:off x="4144787" y="244370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0" name="Google Shape;10910;p42"/>
              <p:cNvSpPr/>
              <p:nvPr/>
            </p:nvSpPr>
            <p:spPr>
              <a:xfrm>
                <a:off x="414533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1" name="Google Shape;10911;p42"/>
              <p:cNvSpPr/>
              <p:nvPr/>
            </p:nvSpPr>
            <p:spPr>
              <a:xfrm>
                <a:off x="4091054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2" name="Google Shape;10912;p42"/>
              <p:cNvSpPr/>
              <p:nvPr/>
            </p:nvSpPr>
            <p:spPr>
              <a:xfrm>
                <a:off x="4091054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3" name="Google Shape;10913;p42"/>
              <p:cNvSpPr/>
              <p:nvPr/>
            </p:nvSpPr>
            <p:spPr>
              <a:xfrm>
                <a:off x="4091583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4" name="Google Shape;10914;p42"/>
              <p:cNvSpPr/>
              <p:nvPr/>
            </p:nvSpPr>
            <p:spPr>
              <a:xfrm>
                <a:off x="4091054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5" name="Google Shape;10915;p42"/>
              <p:cNvSpPr/>
              <p:nvPr/>
            </p:nvSpPr>
            <p:spPr>
              <a:xfrm>
                <a:off x="4091583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6" name="Google Shape;10916;p42"/>
              <p:cNvSpPr/>
              <p:nvPr/>
            </p:nvSpPr>
            <p:spPr>
              <a:xfrm>
                <a:off x="4091054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7" name="Google Shape;10917;p42"/>
              <p:cNvSpPr/>
              <p:nvPr/>
            </p:nvSpPr>
            <p:spPr>
              <a:xfrm>
                <a:off x="4091054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8" name="Google Shape;10918;p42"/>
              <p:cNvSpPr/>
              <p:nvPr/>
            </p:nvSpPr>
            <p:spPr>
              <a:xfrm>
                <a:off x="4091583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9" name="Google Shape;10919;p42"/>
              <p:cNvSpPr/>
              <p:nvPr/>
            </p:nvSpPr>
            <p:spPr>
              <a:xfrm>
                <a:off x="4091054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0" name="Google Shape;10920;p42"/>
              <p:cNvSpPr/>
              <p:nvPr/>
            </p:nvSpPr>
            <p:spPr>
              <a:xfrm>
                <a:off x="4091583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1" name="Google Shape;10921;p42"/>
              <p:cNvSpPr/>
              <p:nvPr/>
            </p:nvSpPr>
            <p:spPr>
              <a:xfrm>
                <a:off x="4091054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2" name="Google Shape;10922;p42"/>
              <p:cNvSpPr/>
              <p:nvPr/>
            </p:nvSpPr>
            <p:spPr>
              <a:xfrm>
                <a:off x="4091583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3" name="Google Shape;10923;p42"/>
              <p:cNvSpPr/>
              <p:nvPr/>
            </p:nvSpPr>
            <p:spPr>
              <a:xfrm>
                <a:off x="4091054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4" name="Google Shape;10924;p42"/>
              <p:cNvSpPr/>
              <p:nvPr/>
            </p:nvSpPr>
            <p:spPr>
              <a:xfrm>
                <a:off x="4091583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5" name="Google Shape;10925;p42"/>
              <p:cNvSpPr/>
              <p:nvPr/>
            </p:nvSpPr>
            <p:spPr>
              <a:xfrm>
                <a:off x="4091054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6" name="Google Shape;10926;p42"/>
              <p:cNvSpPr/>
              <p:nvPr/>
            </p:nvSpPr>
            <p:spPr>
              <a:xfrm>
                <a:off x="4091583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7" name="Google Shape;10927;p42"/>
              <p:cNvSpPr/>
              <p:nvPr/>
            </p:nvSpPr>
            <p:spPr>
              <a:xfrm>
                <a:off x="4091054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8" name="Google Shape;10928;p42"/>
              <p:cNvSpPr/>
              <p:nvPr/>
            </p:nvSpPr>
            <p:spPr>
              <a:xfrm>
                <a:off x="4091583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9" name="Google Shape;10929;p42"/>
              <p:cNvSpPr/>
              <p:nvPr/>
            </p:nvSpPr>
            <p:spPr>
              <a:xfrm>
                <a:off x="4091054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0" name="Google Shape;10930;p42"/>
              <p:cNvSpPr/>
              <p:nvPr/>
            </p:nvSpPr>
            <p:spPr>
              <a:xfrm>
                <a:off x="4091583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1" name="Google Shape;10931;p42"/>
              <p:cNvSpPr/>
              <p:nvPr/>
            </p:nvSpPr>
            <p:spPr>
              <a:xfrm>
                <a:off x="4091054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2" name="Google Shape;10932;p42"/>
              <p:cNvSpPr/>
              <p:nvPr/>
            </p:nvSpPr>
            <p:spPr>
              <a:xfrm>
                <a:off x="4091583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3" name="Google Shape;10933;p42"/>
              <p:cNvSpPr/>
              <p:nvPr/>
            </p:nvSpPr>
            <p:spPr>
              <a:xfrm>
                <a:off x="4091054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1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4" name="Google Shape;10934;p42"/>
              <p:cNvSpPr/>
              <p:nvPr/>
            </p:nvSpPr>
            <p:spPr>
              <a:xfrm>
                <a:off x="4091054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5" name="Google Shape;10935;p42"/>
              <p:cNvSpPr/>
              <p:nvPr/>
            </p:nvSpPr>
            <p:spPr>
              <a:xfrm>
                <a:off x="4091583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6" name="Google Shape;10936;p42"/>
              <p:cNvSpPr/>
              <p:nvPr/>
            </p:nvSpPr>
            <p:spPr>
              <a:xfrm>
                <a:off x="4091054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7" name="Google Shape;10937;p42"/>
              <p:cNvSpPr/>
              <p:nvPr/>
            </p:nvSpPr>
            <p:spPr>
              <a:xfrm>
                <a:off x="4091054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8" name="Google Shape;10938;p42"/>
              <p:cNvSpPr/>
              <p:nvPr/>
            </p:nvSpPr>
            <p:spPr>
              <a:xfrm>
                <a:off x="4091583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9" name="Google Shape;10939;p42"/>
              <p:cNvSpPr/>
              <p:nvPr/>
            </p:nvSpPr>
            <p:spPr>
              <a:xfrm>
                <a:off x="4091054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0" name="Google Shape;10940;p42"/>
              <p:cNvSpPr/>
              <p:nvPr/>
            </p:nvSpPr>
            <p:spPr>
              <a:xfrm>
                <a:off x="4091583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1" name="Google Shape;10941;p42"/>
              <p:cNvSpPr/>
              <p:nvPr/>
            </p:nvSpPr>
            <p:spPr>
              <a:xfrm>
                <a:off x="4037366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2" name="Google Shape;10942;p42"/>
              <p:cNvSpPr/>
              <p:nvPr/>
            </p:nvSpPr>
            <p:spPr>
              <a:xfrm>
                <a:off x="4037366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3" name="Google Shape;10943;p42"/>
              <p:cNvSpPr/>
              <p:nvPr/>
            </p:nvSpPr>
            <p:spPr>
              <a:xfrm>
                <a:off x="4037896" y="335753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4" name="Google Shape;10944;p42"/>
              <p:cNvSpPr/>
              <p:nvPr/>
            </p:nvSpPr>
            <p:spPr>
              <a:xfrm>
                <a:off x="4037366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5" name="Google Shape;10945;p42"/>
              <p:cNvSpPr/>
              <p:nvPr/>
            </p:nvSpPr>
            <p:spPr>
              <a:xfrm>
                <a:off x="4037896" y="330383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6" name="Google Shape;10946;p42"/>
              <p:cNvSpPr/>
              <p:nvPr/>
            </p:nvSpPr>
            <p:spPr>
              <a:xfrm>
                <a:off x="4037366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7" name="Google Shape;10947;p42"/>
              <p:cNvSpPr/>
              <p:nvPr/>
            </p:nvSpPr>
            <p:spPr>
              <a:xfrm>
                <a:off x="4037896" y="325010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8" name="Google Shape;10948;p42"/>
              <p:cNvSpPr/>
              <p:nvPr/>
            </p:nvSpPr>
            <p:spPr>
              <a:xfrm>
                <a:off x="4037366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9" name="Google Shape;10949;p42"/>
              <p:cNvSpPr/>
              <p:nvPr/>
            </p:nvSpPr>
            <p:spPr>
              <a:xfrm>
                <a:off x="4037896" y="319636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0" name="Google Shape;10950;p42"/>
              <p:cNvSpPr/>
              <p:nvPr/>
            </p:nvSpPr>
            <p:spPr>
              <a:xfrm>
                <a:off x="4037366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1" name="Google Shape;10951;p42"/>
              <p:cNvSpPr/>
              <p:nvPr/>
            </p:nvSpPr>
            <p:spPr>
              <a:xfrm>
                <a:off x="4037896" y="31426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2" name="Google Shape;10952;p42"/>
              <p:cNvSpPr/>
              <p:nvPr/>
            </p:nvSpPr>
            <p:spPr>
              <a:xfrm>
                <a:off x="4037366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3" name="Google Shape;10953;p42"/>
              <p:cNvSpPr/>
              <p:nvPr/>
            </p:nvSpPr>
            <p:spPr>
              <a:xfrm>
                <a:off x="4037896" y="308893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4" name="Google Shape;10954;p42"/>
              <p:cNvSpPr/>
              <p:nvPr/>
            </p:nvSpPr>
            <p:spPr>
              <a:xfrm>
                <a:off x="4037366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5" name="Google Shape;10955;p42"/>
              <p:cNvSpPr/>
              <p:nvPr/>
            </p:nvSpPr>
            <p:spPr>
              <a:xfrm>
                <a:off x="4037896" y="303518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6" name="Google Shape;10956;p42"/>
              <p:cNvSpPr/>
              <p:nvPr/>
            </p:nvSpPr>
            <p:spPr>
              <a:xfrm>
                <a:off x="4037366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7" name="Google Shape;10957;p42"/>
              <p:cNvSpPr/>
              <p:nvPr/>
            </p:nvSpPr>
            <p:spPr>
              <a:xfrm>
                <a:off x="4037896" y="292776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8" name="Google Shape;10958;p42"/>
              <p:cNvSpPr/>
              <p:nvPr/>
            </p:nvSpPr>
            <p:spPr>
              <a:xfrm>
                <a:off x="4037366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9" name="Google Shape;10959;p42"/>
              <p:cNvSpPr/>
              <p:nvPr/>
            </p:nvSpPr>
            <p:spPr>
              <a:xfrm>
                <a:off x="4037896" y="282034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0" name="Google Shape;10960;p42"/>
              <p:cNvSpPr/>
              <p:nvPr/>
            </p:nvSpPr>
            <p:spPr>
              <a:xfrm>
                <a:off x="4037366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1" name="Google Shape;10961;p42"/>
              <p:cNvSpPr/>
              <p:nvPr/>
            </p:nvSpPr>
            <p:spPr>
              <a:xfrm>
                <a:off x="4037896" y="2766576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2" name="Google Shape;10962;p42"/>
              <p:cNvSpPr/>
              <p:nvPr/>
            </p:nvSpPr>
            <p:spPr>
              <a:xfrm>
                <a:off x="4037366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3" name="Google Shape;10963;p42"/>
              <p:cNvSpPr/>
              <p:nvPr/>
            </p:nvSpPr>
            <p:spPr>
              <a:xfrm>
                <a:off x="4037896" y="27128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4" name="Google Shape;10964;p42"/>
              <p:cNvSpPr/>
              <p:nvPr/>
            </p:nvSpPr>
            <p:spPr>
              <a:xfrm>
                <a:off x="4037366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5" name="Google Shape;10965;p42"/>
              <p:cNvSpPr/>
              <p:nvPr/>
            </p:nvSpPr>
            <p:spPr>
              <a:xfrm>
                <a:off x="4037896" y="265917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6" name="Google Shape;10966;p42"/>
              <p:cNvSpPr/>
              <p:nvPr/>
            </p:nvSpPr>
            <p:spPr>
              <a:xfrm>
                <a:off x="4037366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7" name="Google Shape;10967;p42"/>
              <p:cNvSpPr/>
              <p:nvPr/>
            </p:nvSpPr>
            <p:spPr>
              <a:xfrm>
                <a:off x="4037896" y="2605405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8" name="Google Shape;10968;p42"/>
              <p:cNvSpPr/>
              <p:nvPr/>
            </p:nvSpPr>
            <p:spPr>
              <a:xfrm>
                <a:off x="4037366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9" name="Google Shape;10969;p42"/>
              <p:cNvSpPr/>
              <p:nvPr/>
            </p:nvSpPr>
            <p:spPr>
              <a:xfrm>
                <a:off x="4037896" y="255167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0" name="Google Shape;10970;p42"/>
              <p:cNvSpPr/>
              <p:nvPr/>
            </p:nvSpPr>
            <p:spPr>
              <a:xfrm>
                <a:off x="4037366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1" name="Google Shape;10971;p42"/>
              <p:cNvSpPr/>
              <p:nvPr/>
            </p:nvSpPr>
            <p:spPr>
              <a:xfrm>
                <a:off x="4037896" y="2497985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2" name="Google Shape;10972;p42"/>
              <p:cNvSpPr/>
              <p:nvPr/>
            </p:nvSpPr>
            <p:spPr>
              <a:xfrm>
                <a:off x="4037366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3" name="Google Shape;10973;p42"/>
              <p:cNvSpPr/>
              <p:nvPr/>
            </p:nvSpPr>
            <p:spPr>
              <a:xfrm>
                <a:off x="4037896" y="244425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4" name="Google Shape;10974;p42"/>
              <p:cNvSpPr/>
              <p:nvPr/>
            </p:nvSpPr>
            <p:spPr>
              <a:xfrm>
                <a:off x="3983617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5" name="Google Shape;10975;p42"/>
              <p:cNvSpPr/>
              <p:nvPr/>
            </p:nvSpPr>
            <p:spPr>
              <a:xfrm>
                <a:off x="3983617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6" name="Google Shape;10976;p42"/>
              <p:cNvSpPr/>
              <p:nvPr/>
            </p:nvSpPr>
            <p:spPr>
              <a:xfrm>
                <a:off x="398416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7" name="Google Shape;10977;p42"/>
              <p:cNvSpPr/>
              <p:nvPr/>
            </p:nvSpPr>
            <p:spPr>
              <a:xfrm>
                <a:off x="3983617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8" name="Google Shape;10978;p42"/>
              <p:cNvSpPr/>
              <p:nvPr/>
            </p:nvSpPr>
            <p:spPr>
              <a:xfrm>
                <a:off x="3983617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9" name="Google Shape;10979;p42"/>
              <p:cNvSpPr/>
              <p:nvPr/>
            </p:nvSpPr>
            <p:spPr>
              <a:xfrm>
                <a:off x="3983617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0" name="Google Shape;10980;p42"/>
              <p:cNvSpPr/>
              <p:nvPr/>
            </p:nvSpPr>
            <p:spPr>
              <a:xfrm>
                <a:off x="3983617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1" name="Google Shape;10981;p42"/>
              <p:cNvSpPr/>
              <p:nvPr/>
            </p:nvSpPr>
            <p:spPr>
              <a:xfrm>
                <a:off x="3983617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2" name="Google Shape;10982;p42"/>
              <p:cNvSpPr/>
              <p:nvPr/>
            </p:nvSpPr>
            <p:spPr>
              <a:xfrm>
                <a:off x="3983617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3" name="Google Shape;10983;p42"/>
              <p:cNvSpPr/>
              <p:nvPr/>
            </p:nvSpPr>
            <p:spPr>
              <a:xfrm>
                <a:off x="398416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4" name="Google Shape;10984;p42"/>
              <p:cNvSpPr/>
              <p:nvPr/>
            </p:nvSpPr>
            <p:spPr>
              <a:xfrm>
                <a:off x="3983617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5" name="Google Shape;10985;p42"/>
              <p:cNvSpPr/>
              <p:nvPr/>
            </p:nvSpPr>
            <p:spPr>
              <a:xfrm>
                <a:off x="398416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6" name="Google Shape;10986;p42"/>
              <p:cNvSpPr/>
              <p:nvPr/>
            </p:nvSpPr>
            <p:spPr>
              <a:xfrm>
                <a:off x="3983617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7" name="Google Shape;10987;p42"/>
              <p:cNvSpPr/>
              <p:nvPr/>
            </p:nvSpPr>
            <p:spPr>
              <a:xfrm>
                <a:off x="398416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8" name="Google Shape;10988;p42"/>
              <p:cNvSpPr/>
              <p:nvPr/>
            </p:nvSpPr>
            <p:spPr>
              <a:xfrm>
                <a:off x="3983617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9" name="Google Shape;10989;p42"/>
              <p:cNvSpPr/>
              <p:nvPr/>
            </p:nvSpPr>
            <p:spPr>
              <a:xfrm>
                <a:off x="3983617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0" name="Google Shape;10990;p42"/>
              <p:cNvSpPr/>
              <p:nvPr/>
            </p:nvSpPr>
            <p:spPr>
              <a:xfrm>
                <a:off x="3983617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1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1" name="Google Shape;10991;p42"/>
              <p:cNvSpPr/>
              <p:nvPr/>
            </p:nvSpPr>
            <p:spPr>
              <a:xfrm>
                <a:off x="3983617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2" name="Google Shape;10992;p42"/>
              <p:cNvSpPr/>
              <p:nvPr/>
            </p:nvSpPr>
            <p:spPr>
              <a:xfrm>
                <a:off x="3983617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3" name="Google Shape;10993;p42"/>
              <p:cNvSpPr/>
              <p:nvPr/>
            </p:nvSpPr>
            <p:spPr>
              <a:xfrm>
                <a:off x="3983617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4" name="Google Shape;10994;p42"/>
              <p:cNvSpPr/>
              <p:nvPr/>
            </p:nvSpPr>
            <p:spPr>
              <a:xfrm>
                <a:off x="3983617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5" name="Google Shape;10995;p42"/>
              <p:cNvSpPr/>
              <p:nvPr/>
            </p:nvSpPr>
            <p:spPr>
              <a:xfrm>
                <a:off x="398416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6" name="Google Shape;10996;p42"/>
              <p:cNvSpPr/>
              <p:nvPr/>
            </p:nvSpPr>
            <p:spPr>
              <a:xfrm>
                <a:off x="3929868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7" name="Google Shape;10997;p42"/>
              <p:cNvSpPr/>
              <p:nvPr/>
            </p:nvSpPr>
            <p:spPr>
              <a:xfrm>
                <a:off x="3929868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8" name="Google Shape;10998;p42"/>
              <p:cNvSpPr/>
              <p:nvPr/>
            </p:nvSpPr>
            <p:spPr>
              <a:xfrm>
                <a:off x="3930429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9" name="Google Shape;10999;p42"/>
              <p:cNvSpPr/>
              <p:nvPr/>
            </p:nvSpPr>
            <p:spPr>
              <a:xfrm>
                <a:off x="3929868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0" name="Google Shape;11000;p42"/>
              <p:cNvSpPr/>
              <p:nvPr/>
            </p:nvSpPr>
            <p:spPr>
              <a:xfrm>
                <a:off x="3929868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1" name="Google Shape;11001;p42"/>
              <p:cNvSpPr/>
              <p:nvPr/>
            </p:nvSpPr>
            <p:spPr>
              <a:xfrm>
                <a:off x="3929868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2" name="Google Shape;11002;p42"/>
              <p:cNvSpPr/>
              <p:nvPr/>
            </p:nvSpPr>
            <p:spPr>
              <a:xfrm>
                <a:off x="3929868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3" name="Google Shape;11003;p42"/>
              <p:cNvSpPr/>
              <p:nvPr/>
            </p:nvSpPr>
            <p:spPr>
              <a:xfrm>
                <a:off x="3929868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4" name="Google Shape;11004;p42"/>
              <p:cNvSpPr/>
              <p:nvPr/>
            </p:nvSpPr>
            <p:spPr>
              <a:xfrm>
                <a:off x="3929868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5" name="Google Shape;11005;p42"/>
              <p:cNvSpPr/>
              <p:nvPr/>
            </p:nvSpPr>
            <p:spPr>
              <a:xfrm>
                <a:off x="3930429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6" name="Google Shape;11006;p42"/>
              <p:cNvSpPr/>
              <p:nvPr/>
            </p:nvSpPr>
            <p:spPr>
              <a:xfrm>
                <a:off x="3929868" y="292721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7" name="Google Shape;11007;p42"/>
              <p:cNvSpPr/>
              <p:nvPr/>
            </p:nvSpPr>
            <p:spPr>
              <a:xfrm>
                <a:off x="3930429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8" name="Google Shape;11008;p42"/>
              <p:cNvSpPr/>
              <p:nvPr/>
            </p:nvSpPr>
            <p:spPr>
              <a:xfrm>
                <a:off x="3929868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9" name="Google Shape;11009;p42"/>
              <p:cNvSpPr/>
              <p:nvPr/>
            </p:nvSpPr>
            <p:spPr>
              <a:xfrm>
                <a:off x="3930429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0" name="Google Shape;11010;p42"/>
              <p:cNvSpPr/>
              <p:nvPr/>
            </p:nvSpPr>
            <p:spPr>
              <a:xfrm>
                <a:off x="3929868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1" name="Google Shape;11011;p42"/>
              <p:cNvSpPr/>
              <p:nvPr/>
            </p:nvSpPr>
            <p:spPr>
              <a:xfrm>
                <a:off x="3929868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2" name="Google Shape;11012;p42"/>
              <p:cNvSpPr/>
              <p:nvPr/>
            </p:nvSpPr>
            <p:spPr>
              <a:xfrm>
                <a:off x="3929868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3" name="Google Shape;11013;p42"/>
              <p:cNvSpPr/>
              <p:nvPr/>
            </p:nvSpPr>
            <p:spPr>
              <a:xfrm>
                <a:off x="3929868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4" name="Google Shape;11014;p42"/>
              <p:cNvSpPr/>
              <p:nvPr/>
            </p:nvSpPr>
            <p:spPr>
              <a:xfrm>
                <a:off x="3929868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5" name="Google Shape;11015;p42"/>
              <p:cNvSpPr/>
              <p:nvPr/>
            </p:nvSpPr>
            <p:spPr>
              <a:xfrm>
                <a:off x="3929868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6" name="Google Shape;11016;p42"/>
              <p:cNvSpPr/>
              <p:nvPr/>
            </p:nvSpPr>
            <p:spPr>
              <a:xfrm>
                <a:off x="3929868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7" name="Google Shape;11017;p42"/>
              <p:cNvSpPr/>
              <p:nvPr/>
            </p:nvSpPr>
            <p:spPr>
              <a:xfrm>
                <a:off x="3930429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8" name="Google Shape;11018;p42"/>
              <p:cNvSpPr/>
              <p:nvPr/>
            </p:nvSpPr>
            <p:spPr>
              <a:xfrm>
                <a:off x="3876196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9" name="Google Shape;11019;p42"/>
              <p:cNvSpPr/>
              <p:nvPr/>
            </p:nvSpPr>
            <p:spPr>
              <a:xfrm>
                <a:off x="3876196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0" name="Google Shape;11020;p42"/>
              <p:cNvSpPr/>
              <p:nvPr/>
            </p:nvSpPr>
            <p:spPr>
              <a:xfrm>
                <a:off x="3876726" y="335753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1" name="Google Shape;11021;p42"/>
              <p:cNvSpPr/>
              <p:nvPr/>
            </p:nvSpPr>
            <p:spPr>
              <a:xfrm>
                <a:off x="3876196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2" name="Google Shape;11022;p42"/>
              <p:cNvSpPr/>
              <p:nvPr/>
            </p:nvSpPr>
            <p:spPr>
              <a:xfrm>
                <a:off x="3876196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3" name="Google Shape;11023;p42"/>
              <p:cNvSpPr/>
              <p:nvPr/>
            </p:nvSpPr>
            <p:spPr>
              <a:xfrm>
                <a:off x="3876196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4" name="Google Shape;11024;p42"/>
              <p:cNvSpPr/>
              <p:nvPr/>
            </p:nvSpPr>
            <p:spPr>
              <a:xfrm>
                <a:off x="3876196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5" name="Google Shape;11025;p42"/>
              <p:cNvSpPr/>
              <p:nvPr/>
            </p:nvSpPr>
            <p:spPr>
              <a:xfrm>
                <a:off x="3876196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6" name="Google Shape;11026;p42"/>
              <p:cNvSpPr/>
              <p:nvPr/>
            </p:nvSpPr>
            <p:spPr>
              <a:xfrm>
                <a:off x="3876196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7" name="Google Shape;11027;p42"/>
              <p:cNvSpPr/>
              <p:nvPr/>
            </p:nvSpPr>
            <p:spPr>
              <a:xfrm>
                <a:off x="3876726" y="303518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8" name="Google Shape;11028;p42"/>
              <p:cNvSpPr/>
              <p:nvPr/>
            </p:nvSpPr>
            <p:spPr>
              <a:xfrm>
                <a:off x="3876196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9" name="Google Shape;11029;p42"/>
              <p:cNvSpPr/>
              <p:nvPr/>
            </p:nvSpPr>
            <p:spPr>
              <a:xfrm>
                <a:off x="3876726" y="292776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0" name="Google Shape;11030;p42"/>
              <p:cNvSpPr/>
              <p:nvPr/>
            </p:nvSpPr>
            <p:spPr>
              <a:xfrm>
                <a:off x="3876196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1" name="Google Shape;11031;p42"/>
              <p:cNvSpPr/>
              <p:nvPr/>
            </p:nvSpPr>
            <p:spPr>
              <a:xfrm>
                <a:off x="3876726" y="282034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2" name="Google Shape;11032;p42"/>
              <p:cNvSpPr/>
              <p:nvPr/>
            </p:nvSpPr>
            <p:spPr>
              <a:xfrm>
                <a:off x="3876196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3" name="Google Shape;11033;p42"/>
              <p:cNvSpPr/>
              <p:nvPr/>
            </p:nvSpPr>
            <p:spPr>
              <a:xfrm>
                <a:off x="3876196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4" name="Google Shape;11034;p42"/>
              <p:cNvSpPr/>
              <p:nvPr/>
            </p:nvSpPr>
            <p:spPr>
              <a:xfrm>
                <a:off x="3876196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5" name="Google Shape;11035;p42"/>
              <p:cNvSpPr/>
              <p:nvPr/>
            </p:nvSpPr>
            <p:spPr>
              <a:xfrm>
                <a:off x="3876196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6" name="Google Shape;11036;p42"/>
              <p:cNvSpPr/>
              <p:nvPr/>
            </p:nvSpPr>
            <p:spPr>
              <a:xfrm>
                <a:off x="3876196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7" name="Google Shape;11037;p42"/>
              <p:cNvSpPr/>
              <p:nvPr/>
            </p:nvSpPr>
            <p:spPr>
              <a:xfrm>
                <a:off x="3876196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8" name="Google Shape;11038;p42"/>
              <p:cNvSpPr/>
              <p:nvPr/>
            </p:nvSpPr>
            <p:spPr>
              <a:xfrm>
                <a:off x="3876196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9" name="Google Shape;11039;p42"/>
              <p:cNvSpPr/>
              <p:nvPr/>
            </p:nvSpPr>
            <p:spPr>
              <a:xfrm>
                <a:off x="3876726" y="244425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0" name="Google Shape;11040;p42"/>
              <p:cNvSpPr/>
              <p:nvPr/>
            </p:nvSpPr>
            <p:spPr>
              <a:xfrm>
                <a:off x="3822463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1" name="Google Shape;11041;p42"/>
              <p:cNvSpPr/>
              <p:nvPr/>
            </p:nvSpPr>
            <p:spPr>
              <a:xfrm>
                <a:off x="3822463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2" name="Google Shape;11042;p42"/>
              <p:cNvSpPr/>
              <p:nvPr/>
            </p:nvSpPr>
            <p:spPr>
              <a:xfrm>
                <a:off x="382299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3" name="Google Shape;11043;p42"/>
              <p:cNvSpPr/>
              <p:nvPr/>
            </p:nvSpPr>
            <p:spPr>
              <a:xfrm>
                <a:off x="3822463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4" name="Google Shape;11044;p42"/>
              <p:cNvSpPr/>
              <p:nvPr/>
            </p:nvSpPr>
            <p:spPr>
              <a:xfrm>
                <a:off x="3822463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5" name="Google Shape;11045;p42"/>
              <p:cNvSpPr/>
              <p:nvPr/>
            </p:nvSpPr>
            <p:spPr>
              <a:xfrm>
                <a:off x="3822463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6" name="Google Shape;11046;p42"/>
              <p:cNvSpPr/>
              <p:nvPr/>
            </p:nvSpPr>
            <p:spPr>
              <a:xfrm>
                <a:off x="3822463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7" name="Google Shape;11047;p42"/>
              <p:cNvSpPr/>
              <p:nvPr/>
            </p:nvSpPr>
            <p:spPr>
              <a:xfrm>
                <a:off x="3822463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8" name="Google Shape;11048;p42"/>
              <p:cNvSpPr/>
              <p:nvPr/>
            </p:nvSpPr>
            <p:spPr>
              <a:xfrm>
                <a:off x="3822463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9" name="Google Shape;11049;p42"/>
              <p:cNvSpPr/>
              <p:nvPr/>
            </p:nvSpPr>
            <p:spPr>
              <a:xfrm>
                <a:off x="382299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0" name="Google Shape;11050;p42"/>
              <p:cNvSpPr/>
              <p:nvPr/>
            </p:nvSpPr>
            <p:spPr>
              <a:xfrm>
                <a:off x="3822463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1" name="Google Shape;11051;p42"/>
              <p:cNvSpPr/>
              <p:nvPr/>
            </p:nvSpPr>
            <p:spPr>
              <a:xfrm>
                <a:off x="382299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2" name="Google Shape;11052;p42"/>
              <p:cNvSpPr/>
              <p:nvPr/>
            </p:nvSpPr>
            <p:spPr>
              <a:xfrm>
                <a:off x="3822463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3" name="Google Shape;11053;p42"/>
              <p:cNvSpPr/>
              <p:nvPr/>
            </p:nvSpPr>
            <p:spPr>
              <a:xfrm>
                <a:off x="382299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4" name="Google Shape;11054;p42"/>
              <p:cNvSpPr/>
              <p:nvPr/>
            </p:nvSpPr>
            <p:spPr>
              <a:xfrm>
                <a:off x="3822463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5" name="Google Shape;11055;p42"/>
              <p:cNvSpPr/>
              <p:nvPr/>
            </p:nvSpPr>
            <p:spPr>
              <a:xfrm>
                <a:off x="3822463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6" name="Google Shape;11056;p42"/>
              <p:cNvSpPr/>
              <p:nvPr/>
            </p:nvSpPr>
            <p:spPr>
              <a:xfrm>
                <a:off x="3822463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7" name="Google Shape;11057;p42"/>
              <p:cNvSpPr/>
              <p:nvPr/>
            </p:nvSpPr>
            <p:spPr>
              <a:xfrm>
                <a:off x="3822463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8" name="Google Shape;11058;p42"/>
              <p:cNvSpPr/>
              <p:nvPr/>
            </p:nvSpPr>
            <p:spPr>
              <a:xfrm>
                <a:off x="3822463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9" name="Google Shape;11059;p42"/>
              <p:cNvSpPr/>
              <p:nvPr/>
            </p:nvSpPr>
            <p:spPr>
              <a:xfrm>
                <a:off x="3822463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0" name="Google Shape;11060;p42"/>
              <p:cNvSpPr/>
              <p:nvPr/>
            </p:nvSpPr>
            <p:spPr>
              <a:xfrm>
                <a:off x="3822463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1" name="Google Shape;11061;p42"/>
              <p:cNvSpPr/>
              <p:nvPr/>
            </p:nvSpPr>
            <p:spPr>
              <a:xfrm>
                <a:off x="382299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2" name="Google Shape;11062;p42"/>
              <p:cNvSpPr/>
              <p:nvPr/>
            </p:nvSpPr>
            <p:spPr>
              <a:xfrm>
                <a:off x="3768698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3" name="Google Shape;11063;p42"/>
              <p:cNvSpPr/>
              <p:nvPr/>
            </p:nvSpPr>
            <p:spPr>
              <a:xfrm>
                <a:off x="3768698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4" name="Google Shape;11064;p42"/>
              <p:cNvSpPr/>
              <p:nvPr/>
            </p:nvSpPr>
            <p:spPr>
              <a:xfrm>
                <a:off x="3769243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5" name="Google Shape;11065;p42"/>
              <p:cNvSpPr/>
              <p:nvPr/>
            </p:nvSpPr>
            <p:spPr>
              <a:xfrm>
                <a:off x="3768698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6" name="Google Shape;11066;p42"/>
              <p:cNvSpPr/>
              <p:nvPr/>
            </p:nvSpPr>
            <p:spPr>
              <a:xfrm>
                <a:off x="3768698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7" name="Google Shape;11067;p42"/>
              <p:cNvSpPr/>
              <p:nvPr/>
            </p:nvSpPr>
            <p:spPr>
              <a:xfrm>
                <a:off x="3768698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8" name="Google Shape;11068;p42"/>
              <p:cNvSpPr/>
              <p:nvPr/>
            </p:nvSpPr>
            <p:spPr>
              <a:xfrm>
                <a:off x="3768698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9" name="Google Shape;11069;p42"/>
              <p:cNvSpPr/>
              <p:nvPr/>
            </p:nvSpPr>
            <p:spPr>
              <a:xfrm>
                <a:off x="3768698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0" name="Google Shape;11070;p42"/>
              <p:cNvSpPr/>
              <p:nvPr/>
            </p:nvSpPr>
            <p:spPr>
              <a:xfrm>
                <a:off x="3768698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1" name="Google Shape;11071;p42"/>
              <p:cNvSpPr/>
              <p:nvPr/>
            </p:nvSpPr>
            <p:spPr>
              <a:xfrm>
                <a:off x="3769243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2" name="Google Shape;11072;p42"/>
              <p:cNvSpPr/>
              <p:nvPr/>
            </p:nvSpPr>
            <p:spPr>
              <a:xfrm>
                <a:off x="3768698" y="292721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3" name="Google Shape;11073;p42"/>
              <p:cNvSpPr/>
              <p:nvPr/>
            </p:nvSpPr>
            <p:spPr>
              <a:xfrm>
                <a:off x="3769243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4" name="Google Shape;11074;p42"/>
              <p:cNvSpPr/>
              <p:nvPr/>
            </p:nvSpPr>
            <p:spPr>
              <a:xfrm>
                <a:off x="3768698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5" name="Google Shape;11075;p42"/>
              <p:cNvSpPr/>
              <p:nvPr/>
            </p:nvSpPr>
            <p:spPr>
              <a:xfrm>
                <a:off x="3769243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6" name="Google Shape;11076;p42"/>
              <p:cNvSpPr/>
              <p:nvPr/>
            </p:nvSpPr>
            <p:spPr>
              <a:xfrm>
                <a:off x="3768698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7" name="Google Shape;11077;p42"/>
              <p:cNvSpPr/>
              <p:nvPr/>
            </p:nvSpPr>
            <p:spPr>
              <a:xfrm>
                <a:off x="3768698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8" name="Google Shape;11078;p42"/>
              <p:cNvSpPr/>
              <p:nvPr/>
            </p:nvSpPr>
            <p:spPr>
              <a:xfrm>
                <a:off x="3768698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9" name="Google Shape;11079;p42"/>
              <p:cNvSpPr/>
              <p:nvPr/>
            </p:nvSpPr>
            <p:spPr>
              <a:xfrm>
                <a:off x="3768698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0" name="Google Shape;11080;p42"/>
              <p:cNvSpPr/>
              <p:nvPr/>
            </p:nvSpPr>
            <p:spPr>
              <a:xfrm>
                <a:off x="3768698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1" name="Google Shape;11081;p42"/>
              <p:cNvSpPr/>
              <p:nvPr/>
            </p:nvSpPr>
            <p:spPr>
              <a:xfrm>
                <a:off x="3768698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2" name="Google Shape;11082;p42"/>
              <p:cNvSpPr/>
              <p:nvPr/>
            </p:nvSpPr>
            <p:spPr>
              <a:xfrm>
                <a:off x="3768698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3" name="Google Shape;11083;p42"/>
              <p:cNvSpPr/>
              <p:nvPr/>
            </p:nvSpPr>
            <p:spPr>
              <a:xfrm>
                <a:off x="3769243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4" name="Google Shape;11084;p42"/>
              <p:cNvSpPr/>
              <p:nvPr/>
            </p:nvSpPr>
            <p:spPr>
              <a:xfrm>
                <a:off x="3715026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5" name="Google Shape;11085;p42"/>
              <p:cNvSpPr/>
              <p:nvPr/>
            </p:nvSpPr>
            <p:spPr>
              <a:xfrm>
                <a:off x="3715026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6" name="Google Shape;11086;p42"/>
              <p:cNvSpPr/>
              <p:nvPr/>
            </p:nvSpPr>
            <p:spPr>
              <a:xfrm>
                <a:off x="3715556" y="335753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7" name="Google Shape;11087;p42"/>
              <p:cNvSpPr/>
              <p:nvPr/>
            </p:nvSpPr>
            <p:spPr>
              <a:xfrm>
                <a:off x="3715026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8" name="Google Shape;11088;p42"/>
              <p:cNvSpPr/>
              <p:nvPr/>
            </p:nvSpPr>
            <p:spPr>
              <a:xfrm>
                <a:off x="3715026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9" name="Google Shape;11089;p42"/>
              <p:cNvSpPr/>
              <p:nvPr/>
            </p:nvSpPr>
            <p:spPr>
              <a:xfrm>
                <a:off x="3715026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0" name="Google Shape;11090;p42"/>
              <p:cNvSpPr/>
              <p:nvPr/>
            </p:nvSpPr>
            <p:spPr>
              <a:xfrm>
                <a:off x="3715026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1" name="Google Shape;11091;p42"/>
              <p:cNvSpPr/>
              <p:nvPr/>
            </p:nvSpPr>
            <p:spPr>
              <a:xfrm>
                <a:off x="3715026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2" name="Google Shape;11092;p42"/>
              <p:cNvSpPr/>
              <p:nvPr/>
            </p:nvSpPr>
            <p:spPr>
              <a:xfrm>
                <a:off x="3715026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3" name="Google Shape;11093;p42"/>
              <p:cNvSpPr/>
              <p:nvPr/>
            </p:nvSpPr>
            <p:spPr>
              <a:xfrm>
                <a:off x="3715556" y="303518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4" name="Google Shape;11094;p42"/>
              <p:cNvSpPr/>
              <p:nvPr/>
            </p:nvSpPr>
            <p:spPr>
              <a:xfrm>
                <a:off x="3715026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5" name="Google Shape;11095;p42"/>
              <p:cNvSpPr/>
              <p:nvPr/>
            </p:nvSpPr>
            <p:spPr>
              <a:xfrm>
                <a:off x="3715556" y="292776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6" name="Google Shape;11096;p42"/>
              <p:cNvSpPr/>
              <p:nvPr/>
            </p:nvSpPr>
            <p:spPr>
              <a:xfrm>
                <a:off x="3715026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7" name="Google Shape;11097;p42"/>
              <p:cNvSpPr/>
              <p:nvPr/>
            </p:nvSpPr>
            <p:spPr>
              <a:xfrm>
                <a:off x="3715556" y="282034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8" name="Google Shape;11098;p42"/>
              <p:cNvSpPr/>
              <p:nvPr/>
            </p:nvSpPr>
            <p:spPr>
              <a:xfrm>
                <a:off x="3715026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9" name="Google Shape;11099;p42"/>
              <p:cNvSpPr/>
              <p:nvPr/>
            </p:nvSpPr>
            <p:spPr>
              <a:xfrm>
                <a:off x="3715026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0" name="Google Shape;11100;p42"/>
              <p:cNvSpPr/>
              <p:nvPr/>
            </p:nvSpPr>
            <p:spPr>
              <a:xfrm>
                <a:off x="3715026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1" name="Google Shape;11101;p42"/>
              <p:cNvSpPr/>
              <p:nvPr/>
            </p:nvSpPr>
            <p:spPr>
              <a:xfrm>
                <a:off x="3715026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2" name="Google Shape;11102;p42"/>
              <p:cNvSpPr/>
              <p:nvPr/>
            </p:nvSpPr>
            <p:spPr>
              <a:xfrm>
                <a:off x="3715026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3" name="Google Shape;11103;p42"/>
              <p:cNvSpPr/>
              <p:nvPr/>
            </p:nvSpPr>
            <p:spPr>
              <a:xfrm>
                <a:off x="3715026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4" name="Google Shape;11104;p42"/>
              <p:cNvSpPr/>
              <p:nvPr/>
            </p:nvSpPr>
            <p:spPr>
              <a:xfrm>
                <a:off x="3715026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5" name="Google Shape;11105;p42"/>
              <p:cNvSpPr/>
              <p:nvPr/>
            </p:nvSpPr>
            <p:spPr>
              <a:xfrm>
                <a:off x="3715556" y="244425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6" name="Google Shape;11106;p42"/>
              <p:cNvSpPr/>
              <p:nvPr/>
            </p:nvSpPr>
            <p:spPr>
              <a:xfrm>
                <a:off x="3661293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7" name="Google Shape;11107;p42"/>
              <p:cNvSpPr/>
              <p:nvPr/>
            </p:nvSpPr>
            <p:spPr>
              <a:xfrm>
                <a:off x="3661293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8" name="Google Shape;11108;p42"/>
              <p:cNvSpPr/>
              <p:nvPr/>
            </p:nvSpPr>
            <p:spPr>
              <a:xfrm>
                <a:off x="366182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9" name="Google Shape;11109;p42"/>
              <p:cNvSpPr/>
              <p:nvPr/>
            </p:nvSpPr>
            <p:spPr>
              <a:xfrm>
                <a:off x="3661293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0" name="Google Shape;11110;p42"/>
              <p:cNvSpPr/>
              <p:nvPr/>
            </p:nvSpPr>
            <p:spPr>
              <a:xfrm>
                <a:off x="3661293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1" name="Google Shape;11111;p42"/>
              <p:cNvSpPr/>
              <p:nvPr/>
            </p:nvSpPr>
            <p:spPr>
              <a:xfrm>
                <a:off x="3661293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2" name="Google Shape;11112;p42"/>
              <p:cNvSpPr/>
              <p:nvPr/>
            </p:nvSpPr>
            <p:spPr>
              <a:xfrm>
                <a:off x="3661293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3" name="Google Shape;11113;p42"/>
              <p:cNvSpPr/>
              <p:nvPr/>
            </p:nvSpPr>
            <p:spPr>
              <a:xfrm>
                <a:off x="3661293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4" name="Google Shape;11114;p42"/>
              <p:cNvSpPr/>
              <p:nvPr/>
            </p:nvSpPr>
            <p:spPr>
              <a:xfrm>
                <a:off x="3661293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5" name="Google Shape;11115;p42"/>
              <p:cNvSpPr/>
              <p:nvPr/>
            </p:nvSpPr>
            <p:spPr>
              <a:xfrm>
                <a:off x="366182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6" name="Google Shape;11116;p42"/>
              <p:cNvSpPr/>
              <p:nvPr/>
            </p:nvSpPr>
            <p:spPr>
              <a:xfrm>
                <a:off x="3661293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7" name="Google Shape;11117;p42"/>
              <p:cNvSpPr/>
              <p:nvPr/>
            </p:nvSpPr>
            <p:spPr>
              <a:xfrm>
                <a:off x="366182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8" name="Google Shape;11118;p42"/>
              <p:cNvSpPr/>
              <p:nvPr/>
            </p:nvSpPr>
            <p:spPr>
              <a:xfrm>
                <a:off x="3661293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9" name="Google Shape;11119;p42"/>
              <p:cNvSpPr/>
              <p:nvPr/>
            </p:nvSpPr>
            <p:spPr>
              <a:xfrm>
                <a:off x="366182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0" name="Google Shape;11120;p42"/>
              <p:cNvSpPr/>
              <p:nvPr/>
            </p:nvSpPr>
            <p:spPr>
              <a:xfrm>
                <a:off x="3661293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1" name="Google Shape;11121;p42"/>
              <p:cNvSpPr/>
              <p:nvPr/>
            </p:nvSpPr>
            <p:spPr>
              <a:xfrm>
                <a:off x="3661293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2" name="Google Shape;11122;p42"/>
              <p:cNvSpPr/>
              <p:nvPr/>
            </p:nvSpPr>
            <p:spPr>
              <a:xfrm>
                <a:off x="3661293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3" name="Google Shape;11123;p42"/>
              <p:cNvSpPr/>
              <p:nvPr/>
            </p:nvSpPr>
            <p:spPr>
              <a:xfrm>
                <a:off x="3661293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4" name="Google Shape;11124;p42"/>
              <p:cNvSpPr/>
              <p:nvPr/>
            </p:nvSpPr>
            <p:spPr>
              <a:xfrm>
                <a:off x="3661293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5" name="Google Shape;11125;p42"/>
              <p:cNvSpPr/>
              <p:nvPr/>
            </p:nvSpPr>
            <p:spPr>
              <a:xfrm>
                <a:off x="3661293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6" name="Google Shape;11126;p42"/>
              <p:cNvSpPr/>
              <p:nvPr/>
            </p:nvSpPr>
            <p:spPr>
              <a:xfrm>
                <a:off x="3661293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7" name="Google Shape;11127;p42"/>
              <p:cNvSpPr/>
              <p:nvPr/>
            </p:nvSpPr>
            <p:spPr>
              <a:xfrm>
                <a:off x="366182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8" name="Google Shape;11128;p42"/>
              <p:cNvSpPr/>
              <p:nvPr/>
            </p:nvSpPr>
            <p:spPr>
              <a:xfrm>
                <a:off x="3607528" y="3410726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9" name="Google Shape;11129;p42"/>
              <p:cNvSpPr/>
              <p:nvPr/>
            </p:nvSpPr>
            <p:spPr>
              <a:xfrm>
                <a:off x="3607528" y="3356993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0" name="Google Shape;11130;p42"/>
              <p:cNvSpPr/>
              <p:nvPr/>
            </p:nvSpPr>
            <p:spPr>
              <a:xfrm>
                <a:off x="3608073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1" name="Google Shape;11131;p42"/>
              <p:cNvSpPr/>
              <p:nvPr/>
            </p:nvSpPr>
            <p:spPr>
              <a:xfrm>
                <a:off x="3607528" y="3303306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2" name="Google Shape;11132;p42"/>
              <p:cNvSpPr/>
              <p:nvPr/>
            </p:nvSpPr>
            <p:spPr>
              <a:xfrm>
                <a:off x="3608073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3" name="Google Shape;11133;p42"/>
              <p:cNvSpPr/>
              <p:nvPr/>
            </p:nvSpPr>
            <p:spPr>
              <a:xfrm>
                <a:off x="3607528" y="324957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4" name="Google Shape;11134;p42"/>
              <p:cNvSpPr/>
              <p:nvPr/>
            </p:nvSpPr>
            <p:spPr>
              <a:xfrm>
                <a:off x="3608073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5" name="Google Shape;11135;p42"/>
              <p:cNvSpPr/>
              <p:nvPr/>
            </p:nvSpPr>
            <p:spPr>
              <a:xfrm>
                <a:off x="3607528" y="31958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6" name="Google Shape;11136;p42"/>
              <p:cNvSpPr/>
              <p:nvPr/>
            </p:nvSpPr>
            <p:spPr>
              <a:xfrm>
                <a:off x="3608073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7" name="Google Shape;11137;p42"/>
              <p:cNvSpPr/>
              <p:nvPr/>
            </p:nvSpPr>
            <p:spPr>
              <a:xfrm>
                <a:off x="3607528" y="31421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42"/>
              <p:cNvSpPr/>
              <p:nvPr/>
            </p:nvSpPr>
            <p:spPr>
              <a:xfrm>
                <a:off x="3608073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42"/>
              <p:cNvSpPr/>
              <p:nvPr/>
            </p:nvSpPr>
            <p:spPr>
              <a:xfrm>
                <a:off x="3607528" y="3088371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0" name="Google Shape;11140;p42"/>
              <p:cNvSpPr/>
              <p:nvPr/>
            </p:nvSpPr>
            <p:spPr>
              <a:xfrm>
                <a:off x="3608073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1" name="Google Shape;11141;p42"/>
              <p:cNvSpPr/>
              <p:nvPr/>
            </p:nvSpPr>
            <p:spPr>
              <a:xfrm>
                <a:off x="3607528" y="303463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42"/>
              <p:cNvSpPr/>
              <p:nvPr/>
            </p:nvSpPr>
            <p:spPr>
              <a:xfrm>
                <a:off x="3608073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42"/>
              <p:cNvSpPr/>
              <p:nvPr/>
            </p:nvSpPr>
            <p:spPr>
              <a:xfrm>
                <a:off x="3607528" y="292721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4" name="Google Shape;11144;p42"/>
              <p:cNvSpPr/>
              <p:nvPr/>
            </p:nvSpPr>
            <p:spPr>
              <a:xfrm>
                <a:off x="3608073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5" name="Google Shape;11145;p42"/>
              <p:cNvSpPr/>
              <p:nvPr/>
            </p:nvSpPr>
            <p:spPr>
              <a:xfrm>
                <a:off x="3607528" y="281978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6" name="Google Shape;11146;p42"/>
              <p:cNvSpPr/>
              <p:nvPr/>
            </p:nvSpPr>
            <p:spPr>
              <a:xfrm>
                <a:off x="3608073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7" name="Google Shape;11147;p42"/>
              <p:cNvSpPr/>
              <p:nvPr/>
            </p:nvSpPr>
            <p:spPr>
              <a:xfrm>
                <a:off x="3607528" y="276604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8" name="Google Shape;11148;p42"/>
              <p:cNvSpPr/>
              <p:nvPr/>
            </p:nvSpPr>
            <p:spPr>
              <a:xfrm>
                <a:off x="3608073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9" name="Google Shape;11149;p42"/>
              <p:cNvSpPr/>
              <p:nvPr/>
            </p:nvSpPr>
            <p:spPr>
              <a:xfrm>
                <a:off x="3607528" y="271231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0" name="Google Shape;11150;p42"/>
              <p:cNvSpPr/>
              <p:nvPr/>
            </p:nvSpPr>
            <p:spPr>
              <a:xfrm>
                <a:off x="3608073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1" name="Google Shape;11151;p42"/>
              <p:cNvSpPr/>
              <p:nvPr/>
            </p:nvSpPr>
            <p:spPr>
              <a:xfrm>
                <a:off x="3607528" y="265861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2" name="Google Shape;11152;p42"/>
              <p:cNvSpPr/>
              <p:nvPr/>
            </p:nvSpPr>
            <p:spPr>
              <a:xfrm>
                <a:off x="3608073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3" name="Google Shape;11153;p42"/>
              <p:cNvSpPr/>
              <p:nvPr/>
            </p:nvSpPr>
            <p:spPr>
              <a:xfrm>
                <a:off x="3607528" y="260487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4" name="Google Shape;11154;p42"/>
              <p:cNvSpPr/>
              <p:nvPr/>
            </p:nvSpPr>
            <p:spPr>
              <a:xfrm>
                <a:off x="3608073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5" name="Google Shape;11155;p42"/>
              <p:cNvSpPr/>
              <p:nvPr/>
            </p:nvSpPr>
            <p:spPr>
              <a:xfrm>
                <a:off x="3607528" y="255114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6" name="Google Shape;11156;p42"/>
              <p:cNvSpPr/>
              <p:nvPr/>
            </p:nvSpPr>
            <p:spPr>
              <a:xfrm>
                <a:off x="3608073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7" name="Google Shape;11157;p42"/>
              <p:cNvSpPr/>
              <p:nvPr/>
            </p:nvSpPr>
            <p:spPr>
              <a:xfrm>
                <a:off x="3607528" y="249744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8" name="Google Shape;11158;p42"/>
              <p:cNvSpPr/>
              <p:nvPr/>
            </p:nvSpPr>
            <p:spPr>
              <a:xfrm>
                <a:off x="3608073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9" name="Google Shape;11159;p42"/>
              <p:cNvSpPr/>
              <p:nvPr/>
            </p:nvSpPr>
            <p:spPr>
              <a:xfrm>
                <a:off x="3607528" y="244370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0" name="Google Shape;11160;p42"/>
              <p:cNvSpPr/>
              <p:nvPr/>
            </p:nvSpPr>
            <p:spPr>
              <a:xfrm>
                <a:off x="3608073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1" name="Google Shape;11161;p42"/>
              <p:cNvSpPr/>
              <p:nvPr/>
            </p:nvSpPr>
            <p:spPr>
              <a:xfrm>
                <a:off x="3553841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2" name="Google Shape;11162;p42"/>
              <p:cNvSpPr/>
              <p:nvPr/>
            </p:nvSpPr>
            <p:spPr>
              <a:xfrm>
                <a:off x="3553841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3" name="Google Shape;11163;p42"/>
              <p:cNvSpPr/>
              <p:nvPr/>
            </p:nvSpPr>
            <p:spPr>
              <a:xfrm>
                <a:off x="3554370" y="335753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4" name="Google Shape;11164;p42"/>
              <p:cNvSpPr/>
              <p:nvPr/>
            </p:nvSpPr>
            <p:spPr>
              <a:xfrm>
                <a:off x="3553841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5" name="Google Shape;11165;p42"/>
              <p:cNvSpPr/>
              <p:nvPr/>
            </p:nvSpPr>
            <p:spPr>
              <a:xfrm>
                <a:off x="3554370" y="330383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6" name="Google Shape;11166;p42"/>
              <p:cNvSpPr/>
              <p:nvPr/>
            </p:nvSpPr>
            <p:spPr>
              <a:xfrm>
                <a:off x="3553841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7" name="Google Shape;11167;p42"/>
              <p:cNvSpPr/>
              <p:nvPr/>
            </p:nvSpPr>
            <p:spPr>
              <a:xfrm>
                <a:off x="3554370" y="325010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8" name="Google Shape;11168;p42"/>
              <p:cNvSpPr/>
              <p:nvPr/>
            </p:nvSpPr>
            <p:spPr>
              <a:xfrm>
                <a:off x="3553841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9" name="Google Shape;11169;p42"/>
              <p:cNvSpPr/>
              <p:nvPr/>
            </p:nvSpPr>
            <p:spPr>
              <a:xfrm>
                <a:off x="3553841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0" name="Google Shape;11170;p42"/>
              <p:cNvSpPr/>
              <p:nvPr/>
            </p:nvSpPr>
            <p:spPr>
              <a:xfrm>
                <a:off x="3554370" y="31426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1" name="Google Shape;11171;p42"/>
              <p:cNvSpPr/>
              <p:nvPr/>
            </p:nvSpPr>
            <p:spPr>
              <a:xfrm>
                <a:off x="3553841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2" name="Google Shape;11172;p42"/>
              <p:cNvSpPr/>
              <p:nvPr/>
            </p:nvSpPr>
            <p:spPr>
              <a:xfrm>
                <a:off x="3554370" y="30889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3" name="Google Shape;11173;p42"/>
              <p:cNvSpPr/>
              <p:nvPr/>
            </p:nvSpPr>
            <p:spPr>
              <a:xfrm>
                <a:off x="3553841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4" name="Google Shape;11174;p42"/>
              <p:cNvSpPr/>
              <p:nvPr/>
            </p:nvSpPr>
            <p:spPr>
              <a:xfrm>
                <a:off x="3554370" y="303518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5" name="Google Shape;11175;p42"/>
              <p:cNvSpPr/>
              <p:nvPr/>
            </p:nvSpPr>
            <p:spPr>
              <a:xfrm>
                <a:off x="3553841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6" name="Google Shape;11176;p42"/>
              <p:cNvSpPr/>
              <p:nvPr/>
            </p:nvSpPr>
            <p:spPr>
              <a:xfrm>
                <a:off x="3554370" y="292776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7" name="Google Shape;11177;p42"/>
              <p:cNvSpPr/>
              <p:nvPr/>
            </p:nvSpPr>
            <p:spPr>
              <a:xfrm>
                <a:off x="3553841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8" name="Google Shape;11178;p42"/>
              <p:cNvSpPr/>
              <p:nvPr/>
            </p:nvSpPr>
            <p:spPr>
              <a:xfrm>
                <a:off x="3554370" y="282034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9" name="Google Shape;11179;p42"/>
              <p:cNvSpPr/>
              <p:nvPr/>
            </p:nvSpPr>
            <p:spPr>
              <a:xfrm>
                <a:off x="3553841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0" name="Google Shape;11180;p42"/>
              <p:cNvSpPr/>
              <p:nvPr/>
            </p:nvSpPr>
            <p:spPr>
              <a:xfrm>
                <a:off x="3554370" y="2766576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1" name="Google Shape;11181;p42"/>
              <p:cNvSpPr/>
              <p:nvPr/>
            </p:nvSpPr>
            <p:spPr>
              <a:xfrm>
                <a:off x="3553841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2" name="Google Shape;11182;p42"/>
              <p:cNvSpPr/>
              <p:nvPr/>
            </p:nvSpPr>
            <p:spPr>
              <a:xfrm>
                <a:off x="3554370" y="27128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3" name="Google Shape;11183;p42"/>
              <p:cNvSpPr/>
              <p:nvPr/>
            </p:nvSpPr>
            <p:spPr>
              <a:xfrm>
                <a:off x="3553841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4" name="Google Shape;11184;p42"/>
              <p:cNvSpPr/>
              <p:nvPr/>
            </p:nvSpPr>
            <p:spPr>
              <a:xfrm>
                <a:off x="3553841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5" name="Google Shape;11185;p42"/>
              <p:cNvSpPr/>
              <p:nvPr/>
            </p:nvSpPr>
            <p:spPr>
              <a:xfrm>
                <a:off x="3554370" y="2605405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6" name="Google Shape;11186;p42"/>
              <p:cNvSpPr/>
              <p:nvPr/>
            </p:nvSpPr>
            <p:spPr>
              <a:xfrm>
                <a:off x="3553841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7" name="Google Shape;11187;p42"/>
              <p:cNvSpPr/>
              <p:nvPr/>
            </p:nvSpPr>
            <p:spPr>
              <a:xfrm>
                <a:off x="3553841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8" name="Google Shape;11188;p42"/>
              <p:cNvSpPr/>
              <p:nvPr/>
            </p:nvSpPr>
            <p:spPr>
              <a:xfrm>
                <a:off x="3554370" y="2497985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9" name="Google Shape;11189;p42"/>
              <p:cNvSpPr/>
              <p:nvPr/>
            </p:nvSpPr>
            <p:spPr>
              <a:xfrm>
                <a:off x="3553841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0" name="Google Shape;11190;p42"/>
              <p:cNvSpPr/>
              <p:nvPr/>
            </p:nvSpPr>
            <p:spPr>
              <a:xfrm>
                <a:off x="3554370" y="244425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1" name="Google Shape;11191;p42"/>
              <p:cNvSpPr/>
              <p:nvPr/>
            </p:nvSpPr>
            <p:spPr>
              <a:xfrm>
                <a:off x="3500107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2" name="Google Shape;11192;p42"/>
              <p:cNvSpPr/>
              <p:nvPr/>
            </p:nvSpPr>
            <p:spPr>
              <a:xfrm>
                <a:off x="3500107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3" name="Google Shape;11193;p42"/>
              <p:cNvSpPr/>
              <p:nvPr/>
            </p:nvSpPr>
            <p:spPr>
              <a:xfrm>
                <a:off x="3500636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4" name="Google Shape;11194;p42"/>
              <p:cNvSpPr/>
              <p:nvPr/>
            </p:nvSpPr>
            <p:spPr>
              <a:xfrm>
                <a:off x="3500107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5" name="Google Shape;11195;p42"/>
              <p:cNvSpPr/>
              <p:nvPr/>
            </p:nvSpPr>
            <p:spPr>
              <a:xfrm>
                <a:off x="3500636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6" name="Google Shape;11196;p42"/>
              <p:cNvSpPr/>
              <p:nvPr/>
            </p:nvSpPr>
            <p:spPr>
              <a:xfrm>
                <a:off x="3500107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7" name="Google Shape;11197;p42"/>
              <p:cNvSpPr/>
              <p:nvPr/>
            </p:nvSpPr>
            <p:spPr>
              <a:xfrm>
                <a:off x="3500107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8" name="Google Shape;11198;p42"/>
              <p:cNvSpPr/>
              <p:nvPr/>
            </p:nvSpPr>
            <p:spPr>
              <a:xfrm>
                <a:off x="3500107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9" name="Google Shape;11199;p42"/>
              <p:cNvSpPr/>
              <p:nvPr/>
            </p:nvSpPr>
            <p:spPr>
              <a:xfrm>
                <a:off x="3500107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0" name="Google Shape;11200;p42"/>
              <p:cNvSpPr/>
              <p:nvPr/>
            </p:nvSpPr>
            <p:spPr>
              <a:xfrm>
                <a:off x="3500636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1" name="Google Shape;11201;p42"/>
              <p:cNvSpPr/>
              <p:nvPr/>
            </p:nvSpPr>
            <p:spPr>
              <a:xfrm>
                <a:off x="3500107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2" name="Google Shape;11202;p42"/>
              <p:cNvSpPr/>
              <p:nvPr/>
            </p:nvSpPr>
            <p:spPr>
              <a:xfrm>
                <a:off x="3500636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3" name="Google Shape;11203;p42"/>
              <p:cNvSpPr/>
              <p:nvPr/>
            </p:nvSpPr>
            <p:spPr>
              <a:xfrm>
                <a:off x="3500107" y="292721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4" name="Google Shape;11204;p42"/>
              <p:cNvSpPr/>
              <p:nvPr/>
            </p:nvSpPr>
            <p:spPr>
              <a:xfrm>
                <a:off x="3500107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5" name="Google Shape;11205;p42"/>
              <p:cNvSpPr/>
              <p:nvPr/>
            </p:nvSpPr>
            <p:spPr>
              <a:xfrm>
                <a:off x="3500636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6" name="Google Shape;11206;p42"/>
              <p:cNvSpPr/>
              <p:nvPr/>
            </p:nvSpPr>
            <p:spPr>
              <a:xfrm>
                <a:off x="3500107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7" name="Google Shape;11207;p42"/>
              <p:cNvSpPr/>
              <p:nvPr/>
            </p:nvSpPr>
            <p:spPr>
              <a:xfrm>
                <a:off x="3500636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8" name="Google Shape;11208;p42"/>
              <p:cNvSpPr/>
              <p:nvPr/>
            </p:nvSpPr>
            <p:spPr>
              <a:xfrm>
                <a:off x="3500107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9" name="Google Shape;11209;p42"/>
              <p:cNvSpPr/>
              <p:nvPr/>
            </p:nvSpPr>
            <p:spPr>
              <a:xfrm>
                <a:off x="3500636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0" name="Google Shape;11210;p42"/>
              <p:cNvSpPr/>
              <p:nvPr/>
            </p:nvSpPr>
            <p:spPr>
              <a:xfrm>
                <a:off x="3500107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1" name="Google Shape;11211;p42"/>
              <p:cNvSpPr/>
              <p:nvPr/>
            </p:nvSpPr>
            <p:spPr>
              <a:xfrm>
                <a:off x="3500107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2" name="Google Shape;11212;p42"/>
              <p:cNvSpPr/>
              <p:nvPr/>
            </p:nvSpPr>
            <p:spPr>
              <a:xfrm>
                <a:off x="3500636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3" name="Google Shape;11213;p42"/>
              <p:cNvSpPr/>
              <p:nvPr/>
            </p:nvSpPr>
            <p:spPr>
              <a:xfrm>
                <a:off x="3500107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4" name="Google Shape;11214;p42"/>
              <p:cNvSpPr/>
              <p:nvPr/>
            </p:nvSpPr>
            <p:spPr>
              <a:xfrm>
                <a:off x="3500107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5" name="Google Shape;11215;p42"/>
              <p:cNvSpPr/>
              <p:nvPr/>
            </p:nvSpPr>
            <p:spPr>
              <a:xfrm>
                <a:off x="3500636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6" name="Google Shape;11216;p42"/>
              <p:cNvSpPr/>
              <p:nvPr/>
            </p:nvSpPr>
            <p:spPr>
              <a:xfrm>
                <a:off x="3500107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7" name="Google Shape;11217;p42"/>
              <p:cNvSpPr/>
              <p:nvPr/>
            </p:nvSpPr>
            <p:spPr>
              <a:xfrm>
                <a:off x="3500636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8" name="Google Shape;11218;p42"/>
              <p:cNvSpPr/>
              <p:nvPr/>
            </p:nvSpPr>
            <p:spPr>
              <a:xfrm>
                <a:off x="3446404" y="3410726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9" name="Google Shape;11219;p42"/>
              <p:cNvSpPr/>
              <p:nvPr/>
            </p:nvSpPr>
            <p:spPr>
              <a:xfrm>
                <a:off x="3446404" y="3356993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0" name="Google Shape;11220;p42"/>
              <p:cNvSpPr/>
              <p:nvPr/>
            </p:nvSpPr>
            <p:spPr>
              <a:xfrm>
                <a:off x="3446404" y="3303306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1" name="Google Shape;11221;p42"/>
              <p:cNvSpPr/>
              <p:nvPr/>
            </p:nvSpPr>
            <p:spPr>
              <a:xfrm>
                <a:off x="3446965" y="330383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2" name="Google Shape;11222;p42"/>
              <p:cNvSpPr/>
              <p:nvPr/>
            </p:nvSpPr>
            <p:spPr>
              <a:xfrm>
                <a:off x="3446404" y="3249572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3" name="Google Shape;11223;p42"/>
              <p:cNvSpPr/>
              <p:nvPr/>
            </p:nvSpPr>
            <p:spPr>
              <a:xfrm>
                <a:off x="3446965" y="325010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4" name="Google Shape;11224;p42"/>
              <p:cNvSpPr/>
              <p:nvPr/>
            </p:nvSpPr>
            <p:spPr>
              <a:xfrm>
                <a:off x="3446404" y="319580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5" name="Google Shape;11225;p42"/>
              <p:cNvSpPr/>
              <p:nvPr/>
            </p:nvSpPr>
            <p:spPr>
              <a:xfrm>
                <a:off x="3446404" y="314213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6" name="Google Shape;11226;p42"/>
              <p:cNvSpPr/>
              <p:nvPr/>
            </p:nvSpPr>
            <p:spPr>
              <a:xfrm>
                <a:off x="3446965" y="31426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7" name="Google Shape;11227;p42"/>
              <p:cNvSpPr/>
              <p:nvPr/>
            </p:nvSpPr>
            <p:spPr>
              <a:xfrm>
                <a:off x="3446404" y="3088371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8" name="Google Shape;11228;p42"/>
              <p:cNvSpPr/>
              <p:nvPr/>
            </p:nvSpPr>
            <p:spPr>
              <a:xfrm>
                <a:off x="3446965" y="308893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9" name="Google Shape;11229;p42"/>
              <p:cNvSpPr/>
              <p:nvPr/>
            </p:nvSpPr>
            <p:spPr>
              <a:xfrm>
                <a:off x="3446404" y="3034637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0" name="Google Shape;11230;p42"/>
              <p:cNvSpPr/>
              <p:nvPr/>
            </p:nvSpPr>
            <p:spPr>
              <a:xfrm>
                <a:off x="3446965" y="303518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1" name="Google Shape;11231;p42"/>
              <p:cNvSpPr/>
              <p:nvPr/>
            </p:nvSpPr>
            <p:spPr>
              <a:xfrm>
                <a:off x="3446404" y="2819780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2" name="Google Shape;11232;p42"/>
              <p:cNvSpPr/>
              <p:nvPr/>
            </p:nvSpPr>
            <p:spPr>
              <a:xfrm>
                <a:off x="3446965" y="282034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3" name="Google Shape;11233;p42"/>
              <p:cNvSpPr/>
              <p:nvPr/>
            </p:nvSpPr>
            <p:spPr>
              <a:xfrm>
                <a:off x="3446404" y="276604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4" name="Google Shape;11234;p42"/>
              <p:cNvSpPr/>
              <p:nvPr/>
            </p:nvSpPr>
            <p:spPr>
              <a:xfrm>
                <a:off x="3446965" y="2766576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5" name="Google Shape;11235;p42"/>
              <p:cNvSpPr/>
              <p:nvPr/>
            </p:nvSpPr>
            <p:spPr>
              <a:xfrm>
                <a:off x="3446404" y="2712312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6" name="Google Shape;11236;p42"/>
              <p:cNvSpPr/>
              <p:nvPr/>
            </p:nvSpPr>
            <p:spPr>
              <a:xfrm>
                <a:off x="3446965" y="27128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7" name="Google Shape;11237;p42"/>
              <p:cNvSpPr/>
              <p:nvPr/>
            </p:nvSpPr>
            <p:spPr>
              <a:xfrm>
                <a:off x="3446404" y="2658610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8" name="Google Shape;11238;p42"/>
              <p:cNvSpPr/>
              <p:nvPr/>
            </p:nvSpPr>
            <p:spPr>
              <a:xfrm>
                <a:off x="3446965" y="265917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9" name="Google Shape;11239;p42"/>
              <p:cNvSpPr/>
              <p:nvPr/>
            </p:nvSpPr>
            <p:spPr>
              <a:xfrm>
                <a:off x="3446404" y="260487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0" name="Google Shape;11240;p42"/>
              <p:cNvSpPr/>
              <p:nvPr/>
            </p:nvSpPr>
            <p:spPr>
              <a:xfrm>
                <a:off x="3446965" y="2605405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1" name="Google Shape;11241;p42"/>
              <p:cNvSpPr/>
              <p:nvPr/>
            </p:nvSpPr>
            <p:spPr>
              <a:xfrm>
                <a:off x="3446404" y="2551142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2" name="Google Shape;11242;p42"/>
              <p:cNvSpPr/>
              <p:nvPr/>
            </p:nvSpPr>
            <p:spPr>
              <a:xfrm>
                <a:off x="3446965" y="255167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3" name="Google Shape;11243;p42"/>
              <p:cNvSpPr/>
              <p:nvPr/>
            </p:nvSpPr>
            <p:spPr>
              <a:xfrm>
                <a:off x="3446404" y="2497440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4" name="Google Shape;11244;p42"/>
              <p:cNvSpPr/>
              <p:nvPr/>
            </p:nvSpPr>
            <p:spPr>
              <a:xfrm>
                <a:off x="3446965" y="2497985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5" name="Google Shape;11245;p42"/>
              <p:cNvSpPr/>
              <p:nvPr/>
            </p:nvSpPr>
            <p:spPr>
              <a:xfrm>
                <a:off x="3446404" y="244370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6" name="Google Shape;11246;p42"/>
              <p:cNvSpPr/>
              <p:nvPr/>
            </p:nvSpPr>
            <p:spPr>
              <a:xfrm>
                <a:off x="3446965" y="244425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47" name="Google Shape;11247;p42"/>
            <p:cNvGrpSpPr/>
            <p:nvPr/>
          </p:nvGrpSpPr>
          <p:grpSpPr>
            <a:xfrm>
              <a:off x="3392671" y="2389956"/>
              <a:ext cx="914393" cy="1129312"/>
              <a:chOff x="3392671" y="2389956"/>
              <a:chExt cx="914393" cy="1129312"/>
            </a:xfrm>
          </p:grpSpPr>
          <p:sp>
            <p:nvSpPr>
              <p:cNvPr id="11248" name="Google Shape;11248;p42"/>
              <p:cNvSpPr/>
              <p:nvPr/>
            </p:nvSpPr>
            <p:spPr>
              <a:xfrm>
                <a:off x="4252224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9" name="Google Shape;11249;p42"/>
              <p:cNvSpPr/>
              <p:nvPr/>
            </p:nvSpPr>
            <p:spPr>
              <a:xfrm>
                <a:off x="4252753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0" name="Google Shape;11250;p42"/>
              <p:cNvSpPr/>
              <p:nvPr/>
            </p:nvSpPr>
            <p:spPr>
              <a:xfrm>
                <a:off x="4252224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1" name="Google Shape;11251;p42"/>
              <p:cNvSpPr/>
              <p:nvPr/>
            </p:nvSpPr>
            <p:spPr>
              <a:xfrm>
                <a:off x="4252753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2" name="Google Shape;11252;p42"/>
              <p:cNvSpPr/>
              <p:nvPr/>
            </p:nvSpPr>
            <p:spPr>
              <a:xfrm>
                <a:off x="4252224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3" name="Google Shape;11253;p42"/>
              <p:cNvSpPr/>
              <p:nvPr/>
            </p:nvSpPr>
            <p:spPr>
              <a:xfrm>
                <a:off x="4252753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4" name="Google Shape;11254;p42"/>
              <p:cNvSpPr/>
              <p:nvPr/>
            </p:nvSpPr>
            <p:spPr>
              <a:xfrm>
                <a:off x="4252224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5" name="Google Shape;11255;p42"/>
              <p:cNvSpPr/>
              <p:nvPr/>
            </p:nvSpPr>
            <p:spPr>
              <a:xfrm>
                <a:off x="4252753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6" name="Google Shape;11256;p42"/>
              <p:cNvSpPr/>
              <p:nvPr/>
            </p:nvSpPr>
            <p:spPr>
              <a:xfrm>
                <a:off x="4252224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7" name="Google Shape;11257;p42"/>
              <p:cNvSpPr/>
              <p:nvPr/>
            </p:nvSpPr>
            <p:spPr>
              <a:xfrm>
                <a:off x="4252753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8" name="Google Shape;11258;p42"/>
              <p:cNvSpPr/>
              <p:nvPr/>
            </p:nvSpPr>
            <p:spPr>
              <a:xfrm>
                <a:off x="4252224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9" name="Google Shape;11259;p42"/>
              <p:cNvSpPr/>
              <p:nvPr/>
            </p:nvSpPr>
            <p:spPr>
              <a:xfrm>
                <a:off x="4252753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0" name="Google Shape;11260;p42"/>
              <p:cNvSpPr/>
              <p:nvPr/>
            </p:nvSpPr>
            <p:spPr>
              <a:xfrm>
                <a:off x="4252224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1" name="Google Shape;11261;p42"/>
              <p:cNvSpPr/>
              <p:nvPr/>
            </p:nvSpPr>
            <p:spPr>
              <a:xfrm>
                <a:off x="4252753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2" name="Google Shape;11262;p42"/>
              <p:cNvSpPr/>
              <p:nvPr/>
            </p:nvSpPr>
            <p:spPr>
              <a:xfrm>
                <a:off x="4252224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3" name="Google Shape;11263;p42"/>
              <p:cNvSpPr/>
              <p:nvPr/>
            </p:nvSpPr>
            <p:spPr>
              <a:xfrm>
                <a:off x="4252753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4" name="Google Shape;11264;p42"/>
              <p:cNvSpPr/>
              <p:nvPr/>
            </p:nvSpPr>
            <p:spPr>
              <a:xfrm>
                <a:off x="4252224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5" name="Google Shape;11265;p42"/>
              <p:cNvSpPr/>
              <p:nvPr/>
            </p:nvSpPr>
            <p:spPr>
              <a:xfrm>
                <a:off x="4252753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6" name="Google Shape;11266;p42"/>
              <p:cNvSpPr/>
              <p:nvPr/>
            </p:nvSpPr>
            <p:spPr>
              <a:xfrm>
                <a:off x="4252224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7" name="Google Shape;11267;p42"/>
              <p:cNvSpPr/>
              <p:nvPr/>
            </p:nvSpPr>
            <p:spPr>
              <a:xfrm>
                <a:off x="4252753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8" name="Google Shape;11268;p42"/>
              <p:cNvSpPr/>
              <p:nvPr/>
            </p:nvSpPr>
            <p:spPr>
              <a:xfrm>
                <a:off x="4252224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9" name="Google Shape;11269;p42"/>
              <p:cNvSpPr/>
              <p:nvPr/>
            </p:nvSpPr>
            <p:spPr>
              <a:xfrm>
                <a:off x="4252753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0" name="Google Shape;11270;p42"/>
              <p:cNvSpPr/>
              <p:nvPr/>
            </p:nvSpPr>
            <p:spPr>
              <a:xfrm>
                <a:off x="4252224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1" name="Google Shape;11271;p42"/>
              <p:cNvSpPr/>
              <p:nvPr/>
            </p:nvSpPr>
            <p:spPr>
              <a:xfrm>
                <a:off x="4252753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2" name="Google Shape;11272;p42"/>
              <p:cNvSpPr/>
              <p:nvPr/>
            </p:nvSpPr>
            <p:spPr>
              <a:xfrm>
                <a:off x="4252224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3" name="Google Shape;11273;p42"/>
              <p:cNvSpPr/>
              <p:nvPr/>
            </p:nvSpPr>
            <p:spPr>
              <a:xfrm>
                <a:off x="4252753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4" name="Google Shape;11274;p42"/>
              <p:cNvSpPr/>
              <p:nvPr/>
            </p:nvSpPr>
            <p:spPr>
              <a:xfrm>
                <a:off x="4252224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5" name="Google Shape;11275;p42"/>
              <p:cNvSpPr/>
              <p:nvPr/>
            </p:nvSpPr>
            <p:spPr>
              <a:xfrm>
                <a:off x="4252753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6" name="Google Shape;11276;p42"/>
              <p:cNvSpPr/>
              <p:nvPr/>
            </p:nvSpPr>
            <p:spPr>
              <a:xfrm>
                <a:off x="4252224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7" name="Google Shape;11277;p42"/>
              <p:cNvSpPr/>
              <p:nvPr/>
            </p:nvSpPr>
            <p:spPr>
              <a:xfrm>
                <a:off x="4252753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8" name="Google Shape;11278;p42"/>
              <p:cNvSpPr/>
              <p:nvPr/>
            </p:nvSpPr>
            <p:spPr>
              <a:xfrm>
                <a:off x="4252224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9" name="Google Shape;11279;p42"/>
              <p:cNvSpPr/>
              <p:nvPr/>
            </p:nvSpPr>
            <p:spPr>
              <a:xfrm>
                <a:off x="4252753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0" name="Google Shape;11280;p42"/>
              <p:cNvSpPr/>
              <p:nvPr/>
            </p:nvSpPr>
            <p:spPr>
              <a:xfrm>
                <a:off x="4198521" y="346447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0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1" name="Google Shape;11281;p42"/>
              <p:cNvSpPr/>
              <p:nvPr/>
            </p:nvSpPr>
            <p:spPr>
              <a:xfrm>
                <a:off x="4199066" y="346502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2" name="Google Shape;11282;p42"/>
              <p:cNvSpPr/>
              <p:nvPr/>
            </p:nvSpPr>
            <p:spPr>
              <a:xfrm>
                <a:off x="4198521" y="298096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3" name="Google Shape;11283;p42"/>
              <p:cNvSpPr/>
              <p:nvPr/>
            </p:nvSpPr>
            <p:spPr>
              <a:xfrm>
                <a:off x="4199066" y="298151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4" name="Google Shape;11284;p42"/>
              <p:cNvSpPr/>
              <p:nvPr/>
            </p:nvSpPr>
            <p:spPr>
              <a:xfrm>
                <a:off x="4198521" y="2873467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5" name="Google Shape;11285;p42"/>
              <p:cNvSpPr/>
              <p:nvPr/>
            </p:nvSpPr>
            <p:spPr>
              <a:xfrm>
                <a:off x="4199066" y="287401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6" name="Google Shape;11286;p42"/>
              <p:cNvSpPr/>
              <p:nvPr/>
            </p:nvSpPr>
            <p:spPr>
              <a:xfrm>
                <a:off x="4198521" y="238995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7" name="Google Shape;11287;p42"/>
              <p:cNvSpPr/>
              <p:nvPr/>
            </p:nvSpPr>
            <p:spPr>
              <a:xfrm>
                <a:off x="4199066" y="239050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8" name="Google Shape;11288;p42"/>
              <p:cNvSpPr/>
              <p:nvPr/>
            </p:nvSpPr>
            <p:spPr>
              <a:xfrm>
                <a:off x="4144787" y="346447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9" name="Google Shape;11289;p42"/>
              <p:cNvSpPr/>
              <p:nvPr/>
            </p:nvSpPr>
            <p:spPr>
              <a:xfrm>
                <a:off x="414533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0" name="Google Shape;11290;p42"/>
              <p:cNvSpPr/>
              <p:nvPr/>
            </p:nvSpPr>
            <p:spPr>
              <a:xfrm>
                <a:off x="4144787" y="298096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1" name="Google Shape;11291;p42"/>
              <p:cNvSpPr/>
              <p:nvPr/>
            </p:nvSpPr>
            <p:spPr>
              <a:xfrm>
                <a:off x="414533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2" name="Google Shape;11292;p42"/>
              <p:cNvSpPr/>
              <p:nvPr/>
            </p:nvSpPr>
            <p:spPr>
              <a:xfrm>
                <a:off x="414533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3" name="Google Shape;11293;p42"/>
              <p:cNvSpPr/>
              <p:nvPr/>
            </p:nvSpPr>
            <p:spPr>
              <a:xfrm>
                <a:off x="4144787" y="287346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4" name="Google Shape;11294;p42"/>
              <p:cNvSpPr/>
              <p:nvPr/>
            </p:nvSpPr>
            <p:spPr>
              <a:xfrm>
                <a:off x="414533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5" name="Google Shape;11295;p42"/>
              <p:cNvSpPr/>
              <p:nvPr/>
            </p:nvSpPr>
            <p:spPr>
              <a:xfrm>
                <a:off x="414533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6" name="Google Shape;11296;p42"/>
              <p:cNvSpPr/>
              <p:nvPr/>
            </p:nvSpPr>
            <p:spPr>
              <a:xfrm>
                <a:off x="414533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7" name="Google Shape;11297;p42"/>
              <p:cNvSpPr/>
              <p:nvPr/>
            </p:nvSpPr>
            <p:spPr>
              <a:xfrm>
                <a:off x="4144787" y="238995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8" name="Google Shape;11298;p42"/>
              <p:cNvSpPr/>
              <p:nvPr/>
            </p:nvSpPr>
            <p:spPr>
              <a:xfrm>
                <a:off x="414533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9" name="Google Shape;11299;p42"/>
              <p:cNvSpPr/>
              <p:nvPr/>
            </p:nvSpPr>
            <p:spPr>
              <a:xfrm>
                <a:off x="4091054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0" name="Google Shape;11300;p42"/>
              <p:cNvSpPr/>
              <p:nvPr/>
            </p:nvSpPr>
            <p:spPr>
              <a:xfrm>
                <a:off x="4091583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1" name="Google Shape;11301;p42"/>
              <p:cNvSpPr/>
              <p:nvPr/>
            </p:nvSpPr>
            <p:spPr>
              <a:xfrm>
                <a:off x="4091583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2" name="Google Shape;11302;p42"/>
              <p:cNvSpPr/>
              <p:nvPr/>
            </p:nvSpPr>
            <p:spPr>
              <a:xfrm>
                <a:off x="4091054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3" name="Google Shape;11303;p42"/>
              <p:cNvSpPr/>
              <p:nvPr/>
            </p:nvSpPr>
            <p:spPr>
              <a:xfrm>
                <a:off x="4091583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4" name="Google Shape;11304;p42"/>
              <p:cNvSpPr/>
              <p:nvPr/>
            </p:nvSpPr>
            <p:spPr>
              <a:xfrm>
                <a:off x="4091054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5" name="Google Shape;11305;p42"/>
              <p:cNvSpPr/>
              <p:nvPr/>
            </p:nvSpPr>
            <p:spPr>
              <a:xfrm>
                <a:off x="4091583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6" name="Google Shape;11306;p42"/>
              <p:cNvSpPr/>
              <p:nvPr/>
            </p:nvSpPr>
            <p:spPr>
              <a:xfrm>
                <a:off x="4091583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7" name="Google Shape;11307;p42"/>
              <p:cNvSpPr/>
              <p:nvPr/>
            </p:nvSpPr>
            <p:spPr>
              <a:xfrm>
                <a:off x="4091583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8" name="Google Shape;11308;p42"/>
              <p:cNvSpPr/>
              <p:nvPr/>
            </p:nvSpPr>
            <p:spPr>
              <a:xfrm>
                <a:off x="4091054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9" name="Google Shape;11309;p42"/>
              <p:cNvSpPr/>
              <p:nvPr/>
            </p:nvSpPr>
            <p:spPr>
              <a:xfrm>
                <a:off x="4091583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0" name="Google Shape;11310;p42"/>
              <p:cNvSpPr/>
              <p:nvPr/>
            </p:nvSpPr>
            <p:spPr>
              <a:xfrm>
                <a:off x="4037366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1" name="Google Shape;11311;p42"/>
              <p:cNvSpPr/>
              <p:nvPr/>
            </p:nvSpPr>
            <p:spPr>
              <a:xfrm>
                <a:off x="4037896" y="346502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2" name="Google Shape;11312;p42"/>
              <p:cNvSpPr/>
              <p:nvPr/>
            </p:nvSpPr>
            <p:spPr>
              <a:xfrm>
                <a:off x="4037366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3" name="Google Shape;11313;p42"/>
              <p:cNvSpPr/>
              <p:nvPr/>
            </p:nvSpPr>
            <p:spPr>
              <a:xfrm>
                <a:off x="4037896" y="298151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4" name="Google Shape;11314;p42"/>
              <p:cNvSpPr/>
              <p:nvPr/>
            </p:nvSpPr>
            <p:spPr>
              <a:xfrm>
                <a:off x="4037366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5" name="Google Shape;11315;p42"/>
              <p:cNvSpPr/>
              <p:nvPr/>
            </p:nvSpPr>
            <p:spPr>
              <a:xfrm>
                <a:off x="4037896" y="287401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6" name="Google Shape;11316;p42"/>
              <p:cNvSpPr/>
              <p:nvPr/>
            </p:nvSpPr>
            <p:spPr>
              <a:xfrm>
                <a:off x="4037366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7" name="Google Shape;11317;p42"/>
              <p:cNvSpPr/>
              <p:nvPr/>
            </p:nvSpPr>
            <p:spPr>
              <a:xfrm>
                <a:off x="4037896" y="239050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8" name="Google Shape;11318;p42"/>
              <p:cNvSpPr/>
              <p:nvPr/>
            </p:nvSpPr>
            <p:spPr>
              <a:xfrm>
                <a:off x="3983617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9" name="Google Shape;11319;p42"/>
              <p:cNvSpPr/>
              <p:nvPr/>
            </p:nvSpPr>
            <p:spPr>
              <a:xfrm>
                <a:off x="398416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0" name="Google Shape;11320;p42"/>
              <p:cNvSpPr/>
              <p:nvPr/>
            </p:nvSpPr>
            <p:spPr>
              <a:xfrm>
                <a:off x="398416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1" name="Google Shape;11321;p42"/>
              <p:cNvSpPr/>
              <p:nvPr/>
            </p:nvSpPr>
            <p:spPr>
              <a:xfrm>
                <a:off x="398416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2" name="Google Shape;11322;p42"/>
              <p:cNvSpPr/>
              <p:nvPr/>
            </p:nvSpPr>
            <p:spPr>
              <a:xfrm>
                <a:off x="398416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3" name="Google Shape;11323;p42"/>
              <p:cNvSpPr/>
              <p:nvPr/>
            </p:nvSpPr>
            <p:spPr>
              <a:xfrm>
                <a:off x="398416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4" name="Google Shape;11324;p42"/>
              <p:cNvSpPr/>
              <p:nvPr/>
            </p:nvSpPr>
            <p:spPr>
              <a:xfrm>
                <a:off x="398416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5" name="Google Shape;11325;p42"/>
              <p:cNvSpPr/>
              <p:nvPr/>
            </p:nvSpPr>
            <p:spPr>
              <a:xfrm>
                <a:off x="3983617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6" name="Google Shape;11326;p42"/>
              <p:cNvSpPr/>
              <p:nvPr/>
            </p:nvSpPr>
            <p:spPr>
              <a:xfrm>
                <a:off x="398416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7" name="Google Shape;11327;p42"/>
              <p:cNvSpPr/>
              <p:nvPr/>
            </p:nvSpPr>
            <p:spPr>
              <a:xfrm>
                <a:off x="3983617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8" name="Google Shape;11328;p42"/>
              <p:cNvSpPr/>
              <p:nvPr/>
            </p:nvSpPr>
            <p:spPr>
              <a:xfrm>
                <a:off x="398416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9" name="Google Shape;11329;p42"/>
              <p:cNvSpPr/>
              <p:nvPr/>
            </p:nvSpPr>
            <p:spPr>
              <a:xfrm>
                <a:off x="398416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0" name="Google Shape;11330;p42"/>
              <p:cNvSpPr/>
              <p:nvPr/>
            </p:nvSpPr>
            <p:spPr>
              <a:xfrm>
                <a:off x="398416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1" name="Google Shape;11331;p42"/>
              <p:cNvSpPr/>
              <p:nvPr/>
            </p:nvSpPr>
            <p:spPr>
              <a:xfrm>
                <a:off x="398416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2" name="Google Shape;11332;p42"/>
              <p:cNvSpPr/>
              <p:nvPr/>
            </p:nvSpPr>
            <p:spPr>
              <a:xfrm>
                <a:off x="398416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3" name="Google Shape;11333;p42"/>
              <p:cNvSpPr/>
              <p:nvPr/>
            </p:nvSpPr>
            <p:spPr>
              <a:xfrm>
                <a:off x="398416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4" name="Google Shape;11334;p42"/>
              <p:cNvSpPr/>
              <p:nvPr/>
            </p:nvSpPr>
            <p:spPr>
              <a:xfrm>
                <a:off x="398416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5" name="Google Shape;11335;p42"/>
              <p:cNvSpPr/>
              <p:nvPr/>
            </p:nvSpPr>
            <p:spPr>
              <a:xfrm>
                <a:off x="3983617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6" name="Google Shape;11336;p42"/>
              <p:cNvSpPr/>
              <p:nvPr/>
            </p:nvSpPr>
            <p:spPr>
              <a:xfrm>
                <a:off x="398416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7" name="Google Shape;11337;p42"/>
              <p:cNvSpPr/>
              <p:nvPr/>
            </p:nvSpPr>
            <p:spPr>
              <a:xfrm>
                <a:off x="3929868" y="346447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8" name="Google Shape;11338;p42"/>
              <p:cNvSpPr/>
              <p:nvPr/>
            </p:nvSpPr>
            <p:spPr>
              <a:xfrm>
                <a:off x="3930429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9" name="Google Shape;11339;p42"/>
              <p:cNvSpPr/>
              <p:nvPr/>
            </p:nvSpPr>
            <p:spPr>
              <a:xfrm>
                <a:off x="3930429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0" name="Google Shape;11340;p42"/>
              <p:cNvSpPr/>
              <p:nvPr/>
            </p:nvSpPr>
            <p:spPr>
              <a:xfrm>
                <a:off x="3930429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1" name="Google Shape;11341;p42"/>
              <p:cNvSpPr/>
              <p:nvPr/>
            </p:nvSpPr>
            <p:spPr>
              <a:xfrm>
                <a:off x="3929868" y="298096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2" name="Google Shape;11342;p42"/>
              <p:cNvSpPr/>
              <p:nvPr/>
            </p:nvSpPr>
            <p:spPr>
              <a:xfrm>
                <a:off x="3930429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3" name="Google Shape;11343;p42"/>
              <p:cNvSpPr/>
              <p:nvPr/>
            </p:nvSpPr>
            <p:spPr>
              <a:xfrm>
                <a:off x="3929868" y="287346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4" name="Google Shape;11344;p42"/>
              <p:cNvSpPr/>
              <p:nvPr/>
            </p:nvSpPr>
            <p:spPr>
              <a:xfrm>
                <a:off x="3930429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5" name="Google Shape;11345;p42"/>
              <p:cNvSpPr/>
              <p:nvPr/>
            </p:nvSpPr>
            <p:spPr>
              <a:xfrm>
                <a:off x="3930429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6" name="Google Shape;11346;p42"/>
              <p:cNvSpPr/>
              <p:nvPr/>
            </p:nvSpPr>
            <p:spPr>
              <a:xfrm>
                <a:off x="3930429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7" name="Google Shape;11347;p42"/>
              <p:cNvSpPr/>
              <p:nvPr/>
            </p:nvSpPr>
            <p:spPr>
              <a:xfrm>
                <a:off x="3929868" y="238995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8" name="Google Shape;11348;p42"/>
              <p:cNvSpPr/>
              <p:nvPr/>
            </p:nvSpPr>
            <p:spPr>
              <a:xfrm>
                <a:off x="3930429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9" name="Google Shape;11349;p42"/>
              <p:cNvSpPr/>
              <p:nvPr/>
            </p:nvSpPr>
            <p:spPr>
              <a:xfrm>
                <a:off x="3876196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0" name="Google Shape;11350;p42"/>
              <p:cNvSpPr/>
              <p:nvPr/>
            </p:nvSpPr>
            <p:spPr>
              <a:xfrm>
                <a:off x="3876726" y="346502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1" name="Google Shape;11351;p42"/>
              <p:cNvSpPr/>
              <p:nvPr/>
            </p:nvSpPr>
            <p:spPr>
              <a:xfrm>
                <a:off x="3876726" y="330383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2" name="Google Shape;11352;p42"/>
              <p:cNvSpPr/>
              <p:nvPr/>
            </p:nvSpPr>
            <p:spPr>
              <a:xfrm>
                <a:off x="3876726" y="30889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3" name="Google Shape;11353;p42"/>
              <p:cNvSpPr/>
              <p:nvPr/>
            </p:nvSpPr>
            <p:spPr>
              <a:xfrm>
                <a:off x="3876196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4" name="Google Shape;11354;p42"/>
              <p:cNvSpPr/>
              <p:nvPr/>
            </p:nvSpPr>
            <p:spPr>
              <a:xfrm>
                <a:off x="3876726" y="298151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5" name="Google Shape;11355;p42"/>
              <p:cNvSpPr/>
              <p:nvPr/>
            </p:nvSpPr>
            <p:spPr>
              <a:xfrm>
                <a:off x="3876196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6" name="Google Shape;11356;p42"/>
              <p:cNvSpPr/>
              <p:nvPr/>
            </p:nvSpPr>
            <p:spPr>
              <a:xfrm>
                <a:off x="3876726" y="287401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7" name="Google Shape;11357;p42"/>
              <p:cNvSpPr/>
              <p:nvPr/>
            </p:nvSpPr>
            <p:spPr>
              <a:xfrm>
                <a:off x="3876726" y="2766576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8" name="Google Shape;11358;p42"/>
              <p:cNvSpPr/>
              <p:nvPr/>
            </p:nvSpPr>
            <p:spPr>
              <a:xfrm>
                <a:off x="3876726" y="2497985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9" name="Google Shape;11359;p42"/>
              <p:cNvSpPr/>
              <p:nvPr/>
            </p:nvSpPr>
            <p:spPr>
              <a:xfrm>
                <a:off x="3876196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0" name="Google Shape;11360;p42"/>
              <p:cNvSpPr/>
              <p:nvPr/>
            </p:nvSpPr>
            <p:spPr>
              <a:xfrm>
                <a:off x="3876726" y="239050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1" name="Google Shape;11361;p42"/>
              <p:cNvSpPr/>
              <p:nvPr/>
            </p:nvSpPr>
            <p:spPr>
              <a:xfrm>
                <a:off x="3822463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2" name="Google Shape;11362;p42"/>
              <p:cNvSpPr/>
              <p:nvPr/>
            </p:nvSpPr>
            <p:spPr>
              <a:xfrm>
                <a:off x="382299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3" name="Google Shape;11363;p42"/>
              <p:cNvSpPr/>
              <p:nvPr/>
            </p:nvSpPr>
            <p:spPr>
              <a:xfrm>
                <a:off x="382299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4" name="Google Shape;11364;p42"/>
              <p:cNvSpPr/>
              <p:nvPr/>
            </p:nvSpPr>
            <p:spPr>
              <a:xfrm>
                <a:off x="382299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5" name="Google Shape;11365;p42"/>
              <p:cNvSpPr/>
              <p:nvPr/>
            </p:nvSpPr>
            <p:spPr>
              <a:xfrm>
                <a:off x="3822463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6" name="Google Shape;11366;p42"/>
              <p:cNvSpPr/>
              <p:nvPr/>
            </p:nvSpPr>
            <p:spPr>
              <a:xfrm>
                <a:off x="382299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7" name="Google Shape;11367;p42"/>
              <p:cNvSpPr/>
              <p:nvPr/>
            </p:nvSpPr>
            <p:spPr>
              <a:xfrm>
                <a:off x="3822463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8" name="Google Shape;11368;p42"/>
              <p:cNvSpPr/>
              <p:nvPr/>
            </p:nvSpPr>
            <p:spPr>
              <a:xfrm>
                <a:off x="382299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9" name="Google Shape;11369;p42"/>
              <p:cNvSpPr/>
              <p:nvPr/>
            </p:nvSpPr>
            <p:spPr>
              <a:xfrm>
                <a:off x="382299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0" name="Google Shape;11370;p42"/>
              <p:cNvSpPr/>
              <p:nvPr/>
            </p:nvSpPr>
            <p:spPr>
              <a:xfrm>
                <a:off x="382299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1" name="Google Shape;11371;p42"/>
              <p:cNvSpPr/>
              <p:nvPr/>
            </p:nvSpPr>
            <p:spPr>
              <a:xfrm>
                <a:off x="3822463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2" name="Google Shape;11372;p42"/>
              <p:cNvSpPr/>
              <p:nvPr/>
            </p:nvSpPr>
            <p:spPr>
              <a:xfrm>
                <a:off x="382299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3" name="Google Shape;11373;p42"/>
              <p:cNvSpPr/>
              <p:nvPr/>
            </p:nvSpPr>
            <p:spPr>
              <a:xfrm>
                <a:off x="3768698" y="346447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4" name="Google Shape;11374;p42"/>
              <p:cNvSpPr/>
              <p:nvPr/>
            </p:nvSpPr>
            <p:spPr>
              <a:xfrm>
                <a:off x="3769243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5" name="Google Shape;11375;p42"/>
              <p:cNvSpPr/>
              <p:nvPr/>
            </p:nvSpPr>
            <p:spPr>
              <a:xfrm>
                <a:off x="3769243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6" name="Google Shape;11376;p42"/>
              <p:cNvSpPr/>
              <p:nvPr/>
            </p:nvSpPr>
            <p:spPr>
              <a:xfrm>
                <a:off x="3769243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7" name="Google Shape;11377;p42"/>
              <p:cNvSpPr/>
              <p:nvPr/>
            </p:nvSpPr>
            <p:spPr>
              <a:xfrm>
                <a:off x="3768698" y="298096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8" name="Google Shape;11378;p42"/>
              <p:cNvSpPr/>
              <p:nvPr/>
            </p:nvSpPr>
            <p:spPr>
              <a:xfrm>
                <a:off x="3769243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9" name="Google Shape;11379;p42"/>
              <p:cNvSpPr/>
              <p:nvPr/>
            </p:nvSpPr>
            <p:spPr>
              <a:xfrm>
                <a:off x="3768698" y="287346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0" name="Google Shape;11380;p42"/>
              <p:cNvSpPr/>
              <p:nvPr/>
            </p:nvSpPr>
            <p:spPr>
              <a:xfrm>
                <a:off x="3769243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1" name="Google Shape;11381;p42"/>
              <p:cNvSpPr/>
              <p:nvPr/>
            </p:nvSpPr>
            <p:spPr>
              <a:xfrm>
                <a:off x="3769243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2" name="Google Shape;11382;p42"/>
              <p:cNvSpPr/>
              <p:nvPr/>
            </p:nvSpPr>
            <p:spPr>
              <a:xfrm>
                <a:off x="3769243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3" name="Google Shape;11383;p42"/>
              <p:cNvSpPr/>
              <p:nvPr/>
            </p:nvSpPr>
            <p:spPr>
              <a:xfrm>
                <a:off x="3768698" y="238995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4" name="Google Shape;11384;p42"/>
              <p:cNvSpPr/>
              <p:nvPr/>
            </p:nvSpPr>
            <p:spPr>
              <a:xfrm>
                <a:off x="3769243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5" name="Google Shape;11385;p42"/>
              <p:cNvSpPr/>
              <p:nvPr/>
            </p:nvSpPr>
            <p:spPr>
              <a:xfrm>
                <a:off x="3715026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6" name="Google Shape;11386;p42"/>
              <p:cNvSpPr/>
              <p:nvPr/>
            </p:nvSpPr>
            <p:spPr>
              <a:xfrm>
                <a:off x="3715556" y="346502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7" name="Google Shape;11387;p42"/>
              <p:cNvSpPr/>
              <p:nvPr/>
            </p:nvSpPr>
            <p:spPr>
              <a:xfrm>
                <a:off x="3715556" y="330383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8" name="Google Shape;11388;p42"/>
              <p:cNvSpPr/>
              <p:nvPr/>
            </p:nvSpPr>
            <p:spPr>
              <a:xfrm>
                <a:off x="3715556" y="308893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9" name="Google Shape;11389;p42"/>
              <p:cNvSpPr/>
              <p:nvPr/>
            </p:nvSpPr>
            <p:spPr>
              <a:xfrm>
                <a:off x="3715026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0" name="Google Shape;11390;p42"/>
              <p:cNvSpPr/>
              <p:nvPr/>
            </p:nvSpPr>
            <p:spPr>
              <a:xfrm>
                <a:off x="3715556" y="298151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1" name="Google Shape;11391;p42"/>
              <p:cNvSpPr/>
              <p:nvPr/>
            </p:nvSpPr>
            <p:spPr>
              <a:xfrm>
                <a:off x="3715026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2" name="Google Shape;11392;p42"/>
              <p:cNvSpPr/>
              <p:nvPr/>
            </p:nvSpPr>
            <p:spPr>
              <a:xfrm>
                <a:off x="3715556" y="287401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3" name="Google Shape;11393;p42"/>
              <p:cNvSpPr/>
              <p:nvPr/>
            </p:nvSpPr>
            <p:spPr>
              <a:xfrm>
                <a:off x="3715556" y="2766576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4" name="Google Shape;11394;p42"/>
              <p:cNvSpPr/>
              <p:nvPr/>
            </p:nvSpPr>
            <p:spPr>
              <a:xfrm>
                <a:off x="3715556" y="2497985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5" name="Google Shape;11395;p42"/>
              <p:cNvSpPr/>
              <p:nvPr/>
            </p:nvSpPr>
            <p:spPr>
              <a:xfrm>
                <a:off x="3715026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6" name="Google Shape;11396;p42"/>
              <p:cNvSpPr/>
              <p:nvPr/>
            </p:nvSpPr>
            <p:spPr>
              <a:xfrm>
                <a:off x="3715556" y="239050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7" name="Google Shape;11397;p42"/>
              <p:cNvSpPr/>
              <p:nvPr/>
            </p:nvSpPr>
            <p:spPr>
              <a:xfrm>
                <a:off x="3661293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8" name="Google Shape;11398;p42"/>
              <p:cNvSpPr/>
              <p:nvPr/>
            </p:nvSpPr>
            <p:spPr>
              <a:xfrm>
                <a:off x="366182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9" name="Google Shape;11399;p42"/>
              <p:cNvSpPr/>
              <p:nvPr/>
            </p:nvSpPr>
            <p:spPr>
              <a:xfrm>
                <a:off x="366182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0" name="Google Shape;11400;p42"/>
              <p:cNvSpPr/>
              <p:nvPr/>
            </p:nvSpPr>
            <p:spPr>
              <a:xfrm>
                <a:off x="366182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1" name="Google Shape;11401;p42"/>
              <p:cNvSpPr/>
              <p:nvPr/>
            </p:nvSpPr>
            <p:spPr>
              <a:xfrm>
                <a:off x="366182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2" name="Google Shape;11402;p42"/>
              <p:cNvSpPr/>
              <p:nvPr/>
            </p:nvSpPr>
            <p:spPr>
              <a:xfrm>
                <a:off x="366182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3" name="Google Shape;11403;p42"/>
              <p:cNvSpPr/>
              <p:nvPr/>
            </p:nvSpPr>
            <p:spPr>
              <a:xfrm>
                <a:off x="366182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4" name="Google Shape;11404;p42"/>
              <p:cNvSpPr/>
              <p:nvPr/>
            </p:nvSpPr>
            <p:spPr>
              <a:xfrm>
                <a:off x="3661293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5" name="Google Shape;11405;p42"/>
              <p:cNvSpPr/>
              <p:nvPr/>
            </p:nvSpPr>
            <p:spPr>
              <a:xfrm>
                <a:off x="366182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6" name="Google Shape;11406;p42"/>
              <p:cNvSpPr/>
              <p:nvPr/>
            </p:nvSpPr>
            <p:spPr>
              <a:xfrm>
                <a:off x="3661293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7" name="Google Shape;11407;p42"/>
              <p:cNvSpPr/>
              <p:nvPr/>
            </p:nvSpPr>
            <p:spPr>
              <a:xfrm>
                <a:off x="366182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8" name="Google Shape;11408;p42"/>
              <p:cNvSpPr/>
              <p:nvPr/>
            </p:nvSpPr>
            <p:spPr>
              <a:xfrm>
                <a:off x="366182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9" name="Google Shape;11409;p42"/>
              <p:cNvSpPr/>
              <p:nvPr/>
            </p:nvSpPr>
            <p:spPr>
              <a:xfrm>
                <a:off x="366182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0" name="Google Shape;11410;p42"/>
              <p:cNvSpPr/>
              <p:nvPr/>
            </p:nvSpPr>
            <p:spPr>
              <a:xfrm>
                <a:off x="366182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1" name="Google Shape;11411;p42"/>
              <p:cNvSpPr/>
              <p:nvPr/>
            </p:nvSpPr>
            <p:spPr>
              <a:xfrm>
                <a:off x="366182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2" name="Google Shape;11412;p42"/>
              <p:cNvSpPr/>
              <p:nvPr/>
            </p:nvSpPr>
            <p:spPr>
              <a:xfrm>
                <a:off x="366182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3" name="Google Shape;11413;p42"/>
              <p:cNvSpPr/>
              <p:nvPr/>
            </p:nvSpPr>
            <p:spPr>
              <a:xfrm>
                <a:off x="366182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4" name="Google Shape;11414;p42"/>
              <p:cNvSpPr/>
              <p:nvPr/>
            </p:nvSpPr>
            <p:spPr>
              <a:xfrm>
                <a:off x="3661293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5" name="Google Shape;11415;p42"/>
              <p:cNvSpPr/>
              <p:nvPr/>
            </p:nvSpPr>
            <p:spPr>
              <a:xfrm>
                <a:off x="366182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6" name="Google Shape;11416;p42"/>
              <p:cNvSpPr/>
              <p:nvPr/>
            </p:nvSpPr>
            <p:spPr>
              <a:xfrm>
                <a:off x="3607528" y="346447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7" name="Google Shape;11417;p42"/>
              <p:cNvSpPr/>
              <p:nvPr/>
            </p:nvSpPr>
            <p:spPr>
              <a:xfrm>
                <a:off x="3608073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8" name="Google Shape;11418;p42"/>
              <p:cNvSpPr/>
              <p:nvPr/>
            </p:nvSpPr>
            <p:spPr>
              <a:xfrm>
                <a:off x="3607528" y="298096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9" name="Google Shape;11419;p42"/>
              <p:cNvSpPr/>
              <p:nvPr/>
            </p:nvSpPr>
            <p:spPr>
              <a:xfrm>
                <a:off x="3608073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0" name="Google Shape;11420;p42"/>
              <p:cNvSpPr/>
              <p:nvPr/>
            </p:nvSpPr>
            <p:spPr>
              <a:xfrm>
                <a:off x="3607528" y="287346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1" name="Google Shape;11421;p42"/>
              <p:cNvSpPr/>
              <p:nvPr/>
            </p:nvSpPr>
            <p:spPr>
              <a:xfrm>
                <a:off x="3608073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2" name="Google Shape;11422;p42"/>
              <p:cNvSpPr/>
              <p:nvPr/>
            </p:nvSpPr>
            <p:spPr>
              <a:xfrm>
                <a:off x="3607528" y="238995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3" name="Google Shape;11423;p42"/>
              <p:cNvSpPr/>
              <p:nvPr/>
            </p:nvSpPr>
            <p:spPr>
              <a:xfrm>
                <a:off x="3608073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4" name="Google Shape;11424;p42"/>
              <p:cNvSpPr/>
              <p:nvPr/>
            </p:nvSpPr>
            <p:spPr>
              <a:xfrm>
                <a:off x="3553841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5" name="Google Shape;11425;p42"/>
              <p:cNvSpPr/>
              <p:nvPr/>
            </p:nvSpPr>
            <p:spPr>
              <a:xfrm>
                <a:off x="3554370" y="346502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6" name="Google Shape;11426;p42"/>
              <p:cNvSpPr/>
              <p:nvPr/>
            </p:nvSpPr>
            <p:spPr>
              <a:xfrm>
                <a:off x="3554370" y="319636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7" name="Google Shape;11427;p42"/>
              <p:cNvSpPr/>
              <p:nvPr/>
            </p:nvSpPr>
            <p:spPr>
              <a:xfrm>
                <a:off x="3553841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8" name="Google Shape;11428;p42"/>
              <p:cNvSpPr/>
              <p:nvPr/>
            </p:nvSpPr>
            <p:spPr>
              <a:xfrm>
                <a:off x="3554370" y="298151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9" name="Google Shape;11429;p42"/>
              <p:cNvSpPr/>
              <p:nvPr/>
            </p:nvSpPr>
            <p:spPr>
              <a:xfrm>
                <a:off x="3553841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0" name="Google Shape;11430;p42"/>
              <p:cNvSpPr/>
              <p:nvPr/>
            </p:nvSpPr>
            <p:spPr>
              <a:xfrm>
                <a:off x="3554370" y="287401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1" name="Google Shape;11431;p42"/>
              <p:cNvSpPr/>
              <p:nvPr/>
            </p:nvSpPr>
            <p:spPr>
              <a:xfrm>
                <a:off x="3554370" y="265917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2" name="Google Shape;11432;p42"/>
              <p:cNvSpPr/>
              <p:nvPr/>
            </p:nvSpPr>
            <p:spPr>
              <a:xfrm>
                <a:off x="3554370" y="255167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3" name="Google Shape;11433;p42"/>
              <p:cNvSpPr/>
              <p:nvPr/>
            </p:nvSpPr>
            <p:spPr>
              <a:xfrm>
                <a:off x="3553841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4" name="Google Shape;11434;p42"/>
              <p:cNvSpPr/>
              <p:nvPr/>
            </p:nvSpPr>
            <p:spPr>
              <a:xfrm>
                <a:off x="3554370" y="239050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5" name="Google Shape;11435;p42"/>
              <p:cNvSpPr/>
              <p:nvPr/>
            </p:nvSpPr>
            <p:spPr>
              <a:xfrm>
                <a:off x="3500107" y="346447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6" name="Google Shape;11436;p42"/>
              <p:cNvSpPr/>
              <p:nvPr/>
            </p:nvSpPr>
            <p:spPr>
              <a:xfrm>
                <a:off x="3500636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7" name="Google Shape;11437;p42"/>
              <p:cNvSpPr/>
              <p:nvPr/>
            </p:nvSpPr>
            <p:spPr>
              <a:xfrm>
                <a:off x="3500636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8" name="Google Shape;11438;p42"/>
              <p:cNvSpPr/>
              <p:nvPr/>
            </p:nvSpPr>
            <p:spPr>
              <a:xfrm>
                <a:off x="3500636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9" name="Google Shape;11439;p42"/>
              <p:cNvSpPr/>
              <p:nvPr/>
            </p:nvSpPr>
            <p:spPr>
              <a:xfrm>
                <a:off x="3500636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0" name="Google Shape;11440;p42"/>
              <p:cNvSpPr/>
              <p:nvPr/>
            </p:nvSpPr>
            <p:spPr>
              <a:xfrm>
                <a:off x="3500107" y="298096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1" name="Google Shape;11441;p42"/>
              <p:cNvSpPr/>
              <p:nvPr/>
            </p:nvSpPr>
            <p:spPr>
              <a:xfrm>
                <a:off x="3500636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2" name="Google Shape;11442;p42"/>
              <p:cNvSpPr/>
              <p:nvPr/>
            </p:nvSpPr>
            <p:spPr>
              <a:xfrm>
                <a:off x="3500636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3" name="Google Shape;11443;p42"/>
              <p:cNvSpPr/>
              <p:nvPr/>
            </p:nvSpPr>
            <p:spPr>
              <a:xfrm>
                <a:off x="3500107" y="287346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4" name="Google Shape;11444;p42"/>
              <p:cNvSpPr/>
              <p:nvPr/>
            </p:nvSpPr>
            <p:spPr>
              <a:xfrm>
                <a:off x="3500636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5" name="Google Shape;11445;p42"/>
              <p:cNvSpPr/>
              <p:nvPr/>
            </p:nvSpPr>
            <p:spPr>
              <a:xfrm>
                <a:off x="3500636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6" name="Google Shape;11446;p42"/>
              <p:cNvSpPr/>
              <p:nvPr/>
            </p:nvSpPr>
            <p:spPr>
              <a:xfrm>
                <a:off x="3500636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7" name="Google Shape;11447;p42"/>
              <p:cNvSpPr/>
              <p:nvPr/>
            </p:nvSpPr>
            <p:spPr>
              <a:xfrm>
                <a:off x="3500107" y="238995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8" name="Google Shape;11448;p42"/>
              <p:cNvSpPr/>
              <p:nvPr/>
            </p:nvSpPr>
            <p:spPr>
              <a:xfrm>
                <a:off x="3500636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9" name="Google Shape;11449;p42"/>
              <p:cNvSpPr/>
              <p:nvPr/>
            </p:nvSpPr>
            <p:spPr>
              <a:xfrm>
                <a:off x="3446404" y="3464476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0" name="Google Shape;11450;p42"/>
              <p:cNvSpPr/>
              <p:nvPr/>
            </p:nvSpPr>
            <p:spPr>
              <a:xfrm>
                <a:off x="3446965" y="346502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1" name="Google Shape;11451;p42"/>
              <p:cNvSpPr/>
              <p:nvPr/>
            </p:nvSpPr>
            <p:spPr>
              <a:xfrm>
                <a:off x="3446965" y="319636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2" name="Google Shape;11452;p42"/>
              <p:cNvSpPr/>
              <p:nvPr/>
            </p:nvSpPr>
            <p:spPr>
              <a:xfrm>
                <a:off x="3446404" y="298096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3" name="Google Shape;11453;p42"/>
              <p:cNvSpPr/>
              <p:nvPr/>
            </p:nvSpPr>
            <p:spPr>
              <a:xfrm>
                <a:off x="3446965" y="298151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4" name="Google Shape;11454;p42"/>
              <p:cNvSpPr/>
              <p:nvPr/>
            </p:nvSpPr>
            <p:spPr>
              <a:xfrm>
                <a:off x="3446404" y="2873467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5" name="Google Shape;11455;p42"/>
              <p:cNvSpPr/>
              <p:nvPr/>
            </p:nvSpPr>
            <p:spPr>
              <a:xfrm>
                <a:off x="3446965" y="287401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6" name="Google Shape;11456;p42"/>
              <p:cNvSpPr/>
              <p:nvPr/>
            </p:nvSpPr>
            <p:spPr>
              <a:xfrm>
                <a:off x="3446404" y="238995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7" name="Google Shape;11457;p42"/>
              <p:cNvSpPr/>
              <p:nvPr/>
            </p:nvSpPr>
            <p:spPr>
              <a:xfrm>
                <a:off x="3446965" y="239050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8" name="Google Shape;11458;p42"/>
              <p:cNvSpPr/>
              <p:nvPr/>
            </p:nvSpPr>
            <p:spPr>
              <a:xfrm>
                <a:off x="3392671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9" name="Google Shape;11459;p42"/>
              <p:cNvSpPr/>
              <p:nvPr/>
            </p:nvSpPr>
            <p:spPr>
              <a:xfrm>
                <a:off x="3393200" y="3411271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0" name="Google Shape;11460;p42"/>
              <p:cNvSpPr/>
              <p:nvPr/>
            </p:nvSpPr>
            <p:spPr>
              <a:xfrm>
                <a:off x="3392671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1" name="Google Shape;11461;p42"/>
              <p:cNvSpPr/>
              <p:nvPr/>
            </p:nvSpPr>
            <p:spPr>
              <a:xfrm>
                <a:off x="3393200" y="3357538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2" name="Google Shape;11462;p42"/>
              <p:cNvSpPr/>
              <p:nvPr/>
            </p:nvSpPr>
            <p:spPr>
              <a:xfrm>
                <a:off x="3392671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3" name="Google Shape;11463;p42"/>
              <p:cNvSpPr/>
              <p:nvPr/>
            </p:nvSpPr>
            <p:spPr>
              <a:xfrm>
                <a:off x="3393200" y="330383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4" name="Google Shape;11464;p42"/>
              <p:cNvSpPr/>
              <p:nvPr/>
            </p:nvSpPr>
            <p:spPr>
              <a:xfrm>
                <a:off x="3392671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5" name="Google Shape;11465;p42"/>
              <p:cNvSpPr/>
              <p:nvPr/>
            </p:nvSpPr>
            <p:spPr>
              <a:xfrm>
                <a:off x="3393200" y="325010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6" name="Google Shape;11466;p42"/>
              <p:cNvSpPr/>
              <p:nvPr/>
            </p:nvSpPr>
            <p:spPr>
              <a:xfrm>
                <a:off x="3392671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7" name="Google Shape;11467;p42"/>
              <p:cNvSpPr/>
              <p:nvPr/>
            </p:nvSpPr>
            <p:spPr>
              <a:xfrm>
                <a:off x="3393200" y="3196368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8" name="Google Shape;11468;p42"/>
              <p:cNvSpPr/>
              <p:nvPr/>
            </p:nvSpPr>
            <p:spPr>
              <a:xfrm>
                <a:off x="3392671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9" name="Google Shape;11469;p42"/>
              <p:cNvSpPr/>
              <p:nvPr/>
            </p:nvSpPr>
            <p:spPr>
              <a:xfrm>
                <a:off x="3393200" y="314266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0" name="Google Shape;11470;p42"/>
              <p:cNvSpPr/>
              <p:nvPr/>
            </p:nvSpPr>
            <p:spPr>
              <a:xfrm>
                <a:off x="3392671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1" name="Google Shape;11471;p42"/>
              <p:cNvSpPr/>
              <p:nvPr/>
            </p:nvSpPr>
            <p:spPr>
              <a:xfrm>
                <a:off x="3393200" y="308893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2" name="Google Shape;11472;p42"/>
              <p:cNvSpPr/>
              <p:nvPr/>
            </p:nvSpPr>
            <p:spPr>
              <a:xfrm>
                <a:off x="3392671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3" name="Google Shape;11473;p42"/>
              <p:cNvSpPr/>
              <p:nvPr/>
            </p:nvSpPr>
            <p:spPr>
              <a:xfrm>
                <a:off x="3393200" y="3035182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4" name="Google Shape;11474;p42"/>
              <p:cNvSpPr/>
              <p:nvPr/>
            </p:nvSpPr>
            <p:spPr>
              <a:xfrm>
                <a:off x="3392671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5" name="Google Shape;11475;p42"/>
              <p:cNvSpPr/>
              <p:nvPr/>
            </p:nvSpPr>
            <p:spPr>
              <a:xfrm>
                <a:off x="3393200" y="282034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6" name="Google Shape;11476;p42"/>
              <p:cNvSpPr/>
              <p:nvPr/>
            </p:nvSpPr>
            <p:spPr>
              <a:xfrm>
                <a:off x="3392671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7" name="Google Shape;11477;p42"/>
              <p:cNvSpPr/>
              <p:nvPr/>
            </p:nvSpPr>
            <p:spPr>
              <a:xfrm>
                <a:off x="3393200" y="2766576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8" name="Google Shape;11478;p42"/>
              <p:cNvSpPr/>
              <p:nvPr/>
            </p:nvSpPr>
            <p:spPr>
              <a:xfrm>
                <a:off x="3392671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9" name="Google Shape;11479;p42"/>
              <p:cNvSpPr/>
              <p:nvPr/>
            </p:nvSpPr>
            <p:spPr>
              <a:xfrm>
                <a:off x="3393200" y="271284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0" name="Google Shape;11480;p42"/>
              <p:cNvSpPr/>
              <p:nvPr/>
            </p:nvSpPr>
            <p:spPr>
              <a:xfrm>
                <a:off x="3392671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1" name="Google Shape;11481;p42"/>
              <p:cNvSpPr/>
              <p:nvPr/>
            </p:nvSpPr>
            <p:spPr>
              <a:xfrm>
                <a:off x="3393200" y="265917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2" name="Google Shape;11482;p42"/>
              <p:cNvSpPr/>
              <p:nvPr/>
            </p:nvSpPr>
            <p:spPr>
              <a:xfrm>
                <a:off x="3392671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3" name="Google Shape;11483;p42"/>
              <p:cNvSpPr/>
              <p:nvPr/>
            </p:nvSpPr>
            <p:spPr>
              <a:xfrm>
                <a:off x="3393200" y="2605405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4" name="Google Shape;11484;p42"/>
              <p:cNvSpPr/>
              <p:nvPr/>
            </p:nvSpPr>
            <p:spPr>
              <a:xfrm>
                <a:off x="3392671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5" name="Google Shape;11485;p42"/>
              <p:cNvSpPr/>
              <p:nvPr/>
            </p:nvSpPr>
            <p:spPr>
              <a:xfrm>
                <a:off x="3393200" y="255167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6" name="Google Shape;11486;p42"/>
              <p:cNvSpPr/>
              <p:nvPr/>
            </p:nvSpPr>
            <p:spPr>
              <a:xfrm>
                <a:off x="3392671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7" name="Google Shape;11487;p42"/>
              <p:cNvSpPr/>
              <p:nvPr/>
            </p:nvSpPr>
            <p:spPr>
              <a:xfrm>
                <a:off x="3393200" y="2497985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8" name="Google Shape;11488;p42"/>
              <p:cNvSpPr/>
              <p:nvPr/>
            </p:nvSpPr>
            <p:spPr>
              <a:xfrm>
                <a:off x="3392671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9" name="Google Shape;11489;p42"/>
              <p:cNvSpPr/>
              <p:nvPr/>
            </p:nvSpPr>
            <p:spPr>
              <a:xfrm>
                <a:off x="3393200" y="244425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490" name="Google Shape;11490;p42"/>
            <p:cNvGrpSpPr/>
            <p:nvPr/>
          </p:nvGrpSpPr>
          <p:grpSpPr>
            <a:xfrm>
              <a:off x="3715556" y="2551672"/>
              <a:ext cx="214888" cy="752179"/>
              <a:chOff x="3715556" y="2551672"/>
              <a:chExt cx="214888" cy="752179"/>
            </a:xfrm>
          </p:grpSpPr>
          <p:sp>
            <p:nvSpPr>
              <p:cNvPr id="11491" name="Google Shape;11491;p42"/>
              <p:cNvSpPr/>
              <p:nvPr/>
            </p:nvSpPr>
            <p:spPr>
              <a:xfrm>
                <a:off x="3876726" y="255167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2" name="Google Shape;11492;p42"/>
              <p:cNvSpPr/>
              <p:nvPr/>
            </p:nvSpPr>
            <p:spPr>
              <a:xfrm>
                <a:off x="382299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3" name="Google Shape;11493;p42"/>
              <p:cNvSpPr/>
              <p:nvPr/>
            </p:nvSpPr>
            <p:spPr>
              <a:xfrm>
                <a:off x="382299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4" name="Google Shape;11494;p42"/>
              <p:cNvSpPr/>
              <p:nvPr/>
            </p:nvSpPr>
            <p:spPr>
              <a:xfrm>
                <a:off x="382299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5" name="Google Shape;11495;p42"/>
              <p:cNvSpPr/>
              <p:nvPr/>
            </p:nvSpPr>
            <p:spPr>
              <a:xfrm>
                <a:off x="3769243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6" name="Google Shape;11496;p42"/>
              <p:cNvSpPr/>
              <p:nvPr/>
            </p:nvSpPr>
            <p:spPr>
              <a:xfrm>
                <a:off x="3769243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7" name="Google Shape;11497;p42"/>
              <p:cNvSpPr/>
              <p:nvPr/>
            </p:nvSpPr>
            <p:spPr>
              <a:xfrm>
                <a:off x="3769243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8" name="Google Shape;11498;p42"/>
              <p:cNvSpPr/>
              <p:nvPr/>
            </p:nvSpPr>
            <p:spPr>
              <a:xfrm>
                <a:off x="3769243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9" name="Google Shape;11499;p42"/>
              <p:cNvSpPr/>
              <p:nvPr/>
            </p:nvSpPr>
            <p:spPr>
              <a:xfrm>
                <a:off x="3769243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0" name="Google Shape;11500;p42"/>
              <p:cNvSpPr/>
              <p:nvPr/>
            </p:nvSpPr>
            <p:spPr>
              <a:xfrm>
                <a:off x="3715556" y="325010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1" name="Google Shape;11501;p42"/>
              <p:cNvSpPr/>
              <p:nvPr/>
            </p:nvSpPr>
            <p:spPr>
              <a:xfrm>
                <a:off x="3715556" y="319636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2" name="Google Shape;11502;p42"/>
              <p:cNvSpPr/>
              <p:nvPr/>
            </p:nvSpPr>
            <p:spPr>
              <a:xfrm>
                <a:off x="3715556" y="31426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3" name="Google Shape;11503;p42"/>
              <p:cNvSpPr/>
              <p:nvPr/>
            </p:nvSpPr>
            <p:spPr>
              <a:xfrm>
                <a:off x="3715556" y="27128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4" name="Google Shape;11504;p42"/>
              <p:cNvSpPr/>
              <p:nvPr/>
            </p:nvSpPr>
            <p:spPr>
              <a:xfrm>
                <a:off x="3715556" y="265917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5" name="Google Shape;11505;p42"/>
              <p:cNvSpPr/>
              <p:nvPr/>
            </p:nvSpPr>
            <p:spPr>
              <a:xfrm>
                <a:off x="3715556" y="2605405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6" name="Google Shape;11506;p42"/>
              <p:cNvSpPr/>
              <p:nvPr/>
            </p:nvSpPr>
            <p:spPr>
              <a:xfrm>
                <a:off x="3715556" y="255167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1507" name="Google Shape;1150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4113" y="796850"/>
            <a:ext cx="1475775" cy="95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08" name="Google Shape;11508;p42"/>
          <p:cNvPicPr preferRelativeResize="0"/>
          <p:nvPr/>
        </p:nvPicPr>
        <p:blipFill rotWithShape="1">
          <a:blip r:embed="rId4">
            <a:alphaModFix/>
          </a:blip>
          <a:srcRect b="10803" l="7326" r="18818" t="13439"/>
          <a:stretch/>
        </p:blipFill>
        <p:spPr>
          <a:xfrm>
            <a:off x="3834125" y="2999175"/>
            <a:ext cx="1475775" cy="63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12" name="Shape 1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3" name="Google Shape;11513;p43"/>
          <p:cNvSpPr txBox="1"/>
          <p:nvPr>
            <p:ph type="title"/>
          </p:nvPr>
        </p:nvSpPr>
        <p:spPr>
          <a:xfrm>
            <a:off x="311700" y="644650"/>
            <a:ext cx="85206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r>
              <a:rPr lang="en"/>
              <a:t>. </a:t>
            </a:r>
            <a:r>
              <a:rPr lang="en"/>
              <a:t>Mostrar los mejores juegos del género RPG de cada año desde el 2000.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14" name="Google Shape;1151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10286"/>
            <a:ext cx="8839200" cy="53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15" name="Google Shape;1151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00" y="3221325"/>
            <a:ext cx="7821727" cy="5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16" name="Google Shape;11516;p43"/>
          <p:cNvSpPr txBox="1"/>
          <p:nvPr>
            <p:ph idx="1" type="subTitle"/>
          </p:nvPr>
        </p:nvSpPr>
        <p:spPr>
          <a:xfrm>
            <a:off x="1357800" y="895438"/>
            <a:ext cx="64284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Según</a:t>
            </a:r>
            <a:r>
              <a:rPr lang="en" sz="1800"/>
              <a:t> la la fecha de lanzamiento, se filtra la lista para encontrar los juegos </a:t>
            </a:r>
            <a:r>
              <a:rPr lang="en" sz="1800"/>
              <a:t>del</a:t>
            </a:r>
            <a:r>
              <a:rPr lang="en" sz="1800"/>
              <a:t> </a:t>
            </a:r>
            <a:r>
              <a:rPr lang="en" sz="1800"/>
              <a:t>género</a:t>
            </a:r>
            <a:r>
              <a:rPr lang="en" sz="1800"/>
              <a:t> “RPG” con mayor </a:t>
            </a:r>
            <a:r>
              <a:rPr lang="en" sz="1800"/>
              <a:t>calificación</a:t>
            </a:r>
            <a:r>
              <a:rPr lang="en" sz="1800"/>
              <a:t> por año. </a:t>
            </a:r>
            <a:endParaRPr sz="1800"/>
          </a:p>
        </p:txBody>
      </p:sp>
      <p:sp>
        <p:nvSpPr>
          <p:cNvPr id="11517" name="Google Shape;11517;p43"/>
          <p:cNvSpPr txBox="1"/>
          <p:nvPr>
            <p:ph idx="1" type="subTitle"/>
          </p:nvPr>
        </p:nvSpPr>
        <p:spPr>
          <a:xfrm>
            <a:off x="430425" y="4082075"/>
            <a:ext cx="44010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 puede obtener una lista de los mejores juegos RPG desde el 2000, donde el mejor de todos fue “Elden Ring”</a:t>
            </a:r>
            <a:endParaRPr sz="1800"/>
          </a:p>
        </p:txBody>
      </p:sp>
      <p:pic>
        <p:nvPicPr>
          <p:cNvPr id="11518" name="Google Shape;1151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720796"/>
            <a:ext cx="8520599" cy="2179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22" name="Shape 1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3" name="Google Shape;11523;p44"/>
          <p:cNvSpPr txBox="1"/>
          <p:nvPr>
            <p:ph idx="1" type="body"/>
          </p:nvPr>
        </p:nvSpPr>
        <p:spPr>
          <a:xfrm>
            <a:off x="1949113" y="4486625"/>
            <a:ext cx="52458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Tales of Zestiria (Tri Crescendo)</a:t>
            </a:r>
            <a:endParaRPr/>
          </a:p>
        </p:txBody>
      </p:sp>
      <p:grpSp>
        <p:nvGrpSpPr>
          <p:cNvPr id="11524" name="Google Shape;11524;p44"/>
          <p:cNvGrpSpPr/>
          <p:nvPr/>
        </p:nvGrpSpPr>
        <p:grpSpPr>
          <a:xfrm>
            <a:off x="2126590" y="381425"/>
            <a:ext cx="4890826" cy="3141622"/>
            <a:chOff x="1217169" y="3770339"/>
            <a:chExt cx="1129234" cy="806910"/>
          </a:xfrm>
        </p:grpSpPr>
        <p:sp>
          <p:nvSpPr>
            <p:cNvPr id="11525" name="Google Shape;11525;p44"/>
            <p:cNvSpPr/>
            <p:nvPr/>
          </p:nvSpPr>
          <p:spPr>
            <a:xfrm>
              <a:off x="2237892" y="4468722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44"/>
            <p:cNvSpPr/>
            <p:nvPr/>
          </p:nvSpPr>
          <p:spPr>
            <a:xfrm>
              <a:off x="2237892" y="436130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44"/>
            <p:cNvSpPr/>
            <p:nvPr/>
          </p:nvSpPr>
          <p:spPr>
            <a:xfrm>
              <a:off x="223842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44"/>
            <p:cNvSpPr/>
            <p:nvPr/>
          </p:nvSpPr>
          <p:spPr>
            <a:xfrm>
              <a:off x="2237892" y="4307552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44"/>
            <p:cNvSpPr/>
            <p:nvPr/>
          </p:nvSpPr>
          <p:spPr>
            <a:xfrm>
              <a:off x="223842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44"/>
            <p:cNvSpPr/>
            <p:nvPr/>
          </p:nvSpPr>
          <p:spPr>
            <a:xfrm>
              <a:off x="2237892" y="425386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44"/>
            <p:cNvSpPr/>
            <p:nvPr/>
          </p:nvSpPr>
          <p:spPr>
            <a:xfrm>
              <a:off x="223842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44"/>
            <p:cNvSpPr/>
            <p:nvPr/>
          </p:nvSpPr>
          <p:spPr>
            <a:xfrm>
              <a:off x="2237892" y="420013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44"/>
            <p:cNvSpPr/>
            <p:nvPr/>
          </p:nvSpPr>
          <p:spPr>
            <a:xfrm>
              <a:off x="223842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44"/>
            <p:cNvSpPr/>
            <p:nvPr/>
          </p:nvSpPr>
          <p:spPr>
            <a:xfrm>
              <a:off x="2237892" y="4146398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44"/>
            <p:cNvSpPr/>
            <p:nvPr/>
          </p:nvSpPr>
          <p:spPr>
            <a:xfrm>
              <a:off x="223842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44"/>
            <p:cNvSpPr/>
            <p:nvPr/>
          </p:nvSpPr>
          <p:spPr>
            <a:xfrm>
              <a:off x="2237892" y="409269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44"/>
            <p:cNvSpPr/>
            <p:nvPr/>
          </p:nvSpPr>
          <p:spPr>
            <a:xfrm>
              <a:off x="223842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44"/>
            <p:cNvSpPr/>
            <p:nvPr/>
          </p:nvSpPr>
          <p:spPr>
            <a:xfrm>
              <a:off x="2237892" y="4038961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44"/>
            <p:cNvSpPr/>
            <p:nvPr/>
          </p:nvSpPr>
          <p:spPr>
            <a:xfrm>
              <a:off x="223842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44"/>
            <p:cNvSpPr/>
            <p:nvPr/>
          </p:nvSpPr>
          <p:spPr>
            <a:xfrm>
              <a:off x="2237892" y="3985196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44"/>
            <p:cNvSpPr/>
            <p:nvPr/>
          </p:nvSpPr>
          <p:spPr>
            <a:xfrm>
              <a:off x="223842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44"/>
            <p:cNvSpPr/>
            <p:nvPr/>
          </p:nvSpPr>
          <p:spPr>
            <a:xfrm>
              <a:off x="2237892" y="3931525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44"/>
            <p:cNvSpPr/>
            <p:nvPr/>
          </p:nvSpPr>
          <p:spPr>
            <a:xfrm>
              <a:off x="223842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44"/>
            <p:cNvSpPr/>
            <p:nvPr/>
          </p:nvSpPr>
          <p:spPr>
            <a:xfrm>
              <a:off x="2237892" y="3877776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44"/>
            <p:cNvSpPr/>
            <p:nvPr/>
          </p:nvSpPr>
          <p:spPr>
            <a:xfrm>
              <a:off x="223842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44"/>
            <p:cNvSpPr/>
            <p:nvPr/>
          </p:nvSpPr>
          <p:spPr>
            <a:xfrm>
              <a:off x="2237892" y="382404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44"/>
            <p:cNvSpPr/>
            <p:nvPr/>
          </p:nvSpPr>
          <p:spPr>
            <a:xfrm>
              <a:off x="223842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44"/>
            <p:cNvSpPr/>
            <p:nvPr/>
          </p:nvSpPr>
          <p:spPr>
            <a:xfrm>
              <a:off x="2184128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44"/>
            <p:cNvSpPr/>
            <p:nvPr/>
          </p:nvSpPr>
          <p:spPr>
            <a:xfrm>
              <a:off x="218468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44"/>
            <p:cNvSpPr/>
            <p:nvPr/>
          </p:nvSpPr>
          <p:spPr>
            <a:xfrm>
              <a:off x="2184128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44"/>
            <p:cNvSpPr/>
            <p:nvPr/>
          </p:nvSpPr>
          <p:spPr>
            <a:xfrm>
              <a:off x="218468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44"/>
            <p:cNvSpPr/>
            <p:nvPr/>
          </p:nvSpPr>
          <p:spPr>
            <a:xfrm>
              <a:off x="2184128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44"/>
            <p:cNvSpPr/>
            <p:nvPr/>
          </p:nvSpPr>
          <p:spPr>
            <a:xfrm>
              <a:off x="2184128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44"/>
            <p:cNvSpPr/>
            <p:nvPr/>
          </p:nvSpPr>
          <p:spPr>
            <a:xfrm>
              <a:off x="2184688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44"/>
            <p:cNvSpPr/>
            <p:nvPr/>
          </p:nvSpPr>
          <p:spPr>
            <a:xfrm>
              <a:off x="2184128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44"/>
            <p:cNvSpPr/>
            <p:nvPr/>
          </p:nvSpPr>
          <p:spPr>
            <a:xfrm>
              <a:off x="2184128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44"/>
            <p:cNvSpPr/>
            <p:nvPr/>
          </p:nvSpPr>
          <p:spPr>
            <a:xfrm>
              <a:off x="2184128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44"/>
            <p:cNvSpPr/>
            <p:nvPr/>
          </p:nvSpPr>
          <p:spPr>
            <a:xfrm>
              <a:off x="2184688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44"/>
            <p:cNvSpPr/>
            <p:nvPr/>
          </p:nvSpPr>
          <p:spPr>
            <a:xfrm>
              <a:off x="2184128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44"/>
            <p:cNvSpPr/>
            <p:nvPr/>
          </p:nvSpPr>
          <p:spPr>
            <a:xfrm>
              <a:off x="2184128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44"/>
            <p:cNvSpPr/>
            <p:nvPr/>
          </p:nvSpPr>
          <p:spPr>
            <a:xfrm>
              <a:off x="2184128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44"/>
            <p:cNvSpPr/>
            <p:nvPr/>
          </p:nvSpPr>
          <p:spPr>
            <a:xfrm>
              <a:off x="2184688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44"/>
            <p:cNvSpPr/>
            <p:nvPr/>
          </p:nvSpPr>
          <p:spPr>
            <a:xfrm>
              <a:off x="2184128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44"/>
            <p:cNvSpPr/>
            <p:nvPr/>
          </p:nvSpPr>
          <p:spPr>
            <a:xfrm>
              <a:off x="2184128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44"/>
            <p:cNvSpPr/>
            <p:nvPr/>
          </p:nvSpPr>
          <p:spPr>
            <a:xfrm>
              <a:off x="218468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44"/>
            <p:cNvSpPr/>
            <p:nvPr/>
          </p:nvSpPr>
          <p:spPr>
            <a:xfrm>
              <a:off x="213045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44"/>
            <p:cNvSpPr/>
            <p:nvPr/>
          </p:nvSpPr>
          <p:spPr>
            <a:xfrm>
              <a:off x="2130986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44"/>
            <p:cNvSpPr/>
            <p:nvPr/>
          </p:nvSpPr>
          <p:spPr>
            <a:xfrm>
              <a:off x="213045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44"/>
            <p:cNvSpPr/>
            <p:nvPr/>
          </p:nvSpPr>
          <p:spPr>
            <a:xfrm>
              <a:off x="2130986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44"/>
            <p:cNvSpPr/>
            <p:nvPr/>
          </p:nvSpPr>
          <p:spPr>
            <a:xfrm>
              <a:off x="213045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44"/>
            <p:cNvSpPr/>
            <p:nvPr/>
          </p:nvSpPr>
          <p:spPr>
            <a:xfrm>
              <a:off x="2130986" y="430809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44"/>
            <p:cNvSpPr/>
            <p:nvPr/>
          </p:nvSpPr>
          <p:spPr>
            <a:xfrm>
              <a:off x="213045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44"/>
            <p:cNvSpPr/>
            <p:nvPr/>
          </p:nvSpPr>
          <p:spPr>
            <a:xfrm>
              <a:off x="2130986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44"/>
            <p:cNvSpPr/>
            <p:nvPr/>
          </p:nvSpPr>
          <p:spPr>
            <a:xfrm>
              <a:off x="213045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44"/>
            <p:cNvSpPr/>
            <p:nvPr/>
          </p:nvSpPr>
          <p:spPr>
            <a:xfrm>
              <a:off x="213045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44"/>
            <p:cNvSpPr/>
            <p:nvPr/>
          </p:nvSpPr>
          <p:spPr>
            <a:xfrm>
              <a:off x="213045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44"/>
            <p:cNvSpPr/>
            <p:nvPr/>
          </p:nvSpPr>
          <p:spPr>
            <a:xfrm>
              <a:off x="2130986" y="409322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44"/>
            <p:cNvSpPr/>
            <p:nvPr/>
          </p:nvSpPr>
          <p:spPr>
            <a:xfrm>
              <a:off x="213045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44"/>
            <p:cNvSpPr/>
            <p:nvPr/>
          </p:nvSpPr>
          <p:spPr>
            <a:xfrm>
              <a:off x="213045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44"/>
            <p:cNvSpPr/>
            <p:nvPr/>
          </p:nvSpPr>
          <p:spPr>
            <a:xfrm>
              <a:off x="213045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44"/>
            <p:cNvSpPr/>
            <p:nvPr/>
          </p:nvSpPr>
          <p:spPr>
            <a:xfrm>
              <a:off x="2130986" y="393207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44"/>
            <p:cNvSpPr/>
            <p:nvPr/>
          </p:nvSpPr>
          <p:spPr>
            <a:xfrm>
              <a:off x="213045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44"/>
            <p:cNvSpPr/>
            <p:nvPr/>
          </p:nvSpPr>
          <p:spPr>
            <a:xfrm>
              <a:off x="213045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44"/>
            <p:cNvSpPr/>
            <p:nvPr/>
          </p:nvSpPr>
          <p:spPr>
            <a:xfrm>
              <a:off x="2130986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44"/>
            <p:cNvSpPr/>
            <p:nvPr/>
          </p:nvSpPr>
          <p:spPr>
            <a:xfrm>
              <a:off x="2076691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44"/>
            <p:cNvSpPr/>
            <p:nvPr/>
          </p:nvSpPr>
          <p:spPr>
            <a:xfrm>
              <a:off x="207725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44"/>
            <p:cNvSpPr/>
            <p:nvPr/>
          </p:nvSpPr>
          <p:spPr>
            <a:xfrm>
              <a:off x="2076691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44"/>
            <p:cNvSpPr/>
            <p:nvPr/>
          </p:nvSpPr>
          <p:spPr>
            <a:xfrm>
              <a:off x="207725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44"/>
            <p:cNvSpPr/>
            <p:nvPr/>
          </p:nvSpPr>
          <p:spPr>
            <a:xfrm>
              <a:off x="2076691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44"/>
            <p:cNvSpPr/>
            <p:nvPr/>
          </p:nvSpPr>
          <p:spPr>
            <a:xfrm>
              <a:off x="207725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44"/>
            <p:cNvSpPr/>
            <p:nvPr/>
          </p:nvSpPr>
          <p:spPr>
            <a:xfrm>
              <a:off x="2076691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44"/>
            <p:cNvSpPr/>
            <p:nvPr/>
          </p:nvSpPr>
          <p:spPr>
            <a:xfrm>
              <a:off x="207725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44"/>
            <p:cNvSpPr/>
            <p:nvPr/>
          </p:nvSpPr>
          <p:spPr>
            <a:xfrm>
              <a:off x="2076691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44"/>
            <p:cNvSpPr/>
            <p:nvPr/>
          </p:nvSpPr>
          <p:spPr>
            <a:xfrm>
              <a:off x="207725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44"/>
            <p:cNvSpPr/>
            <p:nvPr/>
          </p:nvSpPr>
          <p:spPr>
            <a:xfrm>
              <a:off x="2076691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44"/>
            <p:cNvSpPr/>
            <p:nvPr/>
          </p:nvSpPr>
          <p:spPr>
            <a:xfrm>
              <a:off x="207725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44"/>
            <p:cNvSpPr/>
            <p:nvPr/>
          </p:nvSpPr>
          <p:spPr>
            <a:xfrm>
              <a:off x="2076691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44"/>
            <p:cNvSpPr/>
            <p:nvPr/>
          </p:nvSpPr>
          <p:spPr>
            <a:xfrm>
              <a:off x="207725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44"/>
            <p:cNvSpPr/>
            <p:nvPr/>
          </p:nvSpPr>
          <p:spPr>
            <a:xfrm>
              <a:off x="2076691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44"/>
            <p:cNvSpPr/>
            <p:nvPr/>
          </p:nvSpPr>
          <p:spPr>
            <a:xfrm>
              <a:off x="207725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44"/>
            <p:cNvSpPr/>
            <p:nvPr/>
          </p:nvSpPr>
          <p:spPr>
            <a:xfrm>
              <a:off x="2076691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44"/>
            <p:cNvSpPr/>
            <p:nvPr/>
          </p:nvSpPr>
          <p:spPr>
            <a:xfrm>
              <a:off x="207725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44"/>
            <p:cNvSpPr/>
            <p:nvPr/>
          </p:nvSpPr>
          <p:spPr>
            <a:xfrm>
              <a:off x="2076691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44"/>
            <p:cNvSpPr/>
            <p:nvPr/>
          </p:nvSpPr>
          <p:spPr>
            <a:xfrm>
              <a:off x="207725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44"/>
            <p:cNvSpPr/>
            <p:nvPr/>
          </p:nvSpPr>
          <p:spPr>
            <a:xfrm>
              <a:off x="2076691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44"/>
            <p:cNvSpPr/>
            <p:nvPr/>
          </p:nvSpPr>
          <p:spPr>
            <a:xfrm>
              <a:off x="207725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44"/>
            <p:cNvSpPr/>
            <p:nvPr/>
          </p:nvSpPr>
          <p:spPr>
            <a:xfrm>
              <a:off x="2076691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44"/>
            <p:cNvSpPr/>
            <p:nvPr/>
          </p:nvSpPr>
          <p:spPr>
            <a:xfrm>
              <a:off x="207725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44"/>
            <p:cNvSpPr/>
            <p:nvPr/>
          </p:nvSpPr>
          <p:spPr>
            <a:xfrm>
              <a:off x="202295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44"/>
            <p:cNvSpPr/>
            <p:nvPr/>
          </p:nvSpPr>
          <p:spPr>
            <a:xfrm>
              <a:off x="202351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44"/>
            <p:cNvSpPr/>
            <p:nvPr/>
          </p:nvSpPr>
          <p:spPr>
            <a:xfrm>
              <a:off x="202295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44"/>
            <p:cNvSpPr/>
            <p:nvPr/>
          </p:nvSpPr>
          <p:spPr>
            <a:xfrm>
              <a:off x="202351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44"/>
            <p:cNvSpPr/>
            <p:nvPr/>
          </p:nvSpPr>
          <p:spPr>
            <a:xfrm>
              <a:off x="202295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44"/>
            <p:cNvSpPr/>
            <p:nvPr/>
          </p:nvSpPr>
          <p:spPr>
            <a:xfrm>
              <a:off x="2023518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44"/>
            <p:cNvSpPr/>
            <p:nvPr/>
          </p:nvSpPr>
          <p:spPr>
            <a:xfrm>
              <a:off x="202295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44"/>
            <p:cNvSpPr/>
            <p:nvPr/>
          </p:nvSpPr>
          <p:spPr>
            <a:xfrm>
              <a:off x="202295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44"/>
            <p:cNvSpPr/>
            <p:nvPr/>
          </p:nvSpPr>
          <p:spPr>
            <a:xfrm>
              <a:off x="202295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44"/>
            <p:cNvSpPr/>
            <p:nvPr/>
          </p:nvSpPr>
          <p:spPr>
            <a:xfrm>
              <a:off x="202295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44"/>
            <p:cNvSpPr/>
            <p:nvPr/>
          </p:nvSpPr>
          <p:spPr>
            <a:xfrm>
              <a:off x="202295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44"/>
            <p:cNvSpPr/>
            <p:nvPr/>
          </p:nvSpPr>
          <p:spPr>
            <a:xfrm>
              <a:off x="202295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44"/>
            <p:cNvSpPr/>
            <p:nvPr/>
          </p:nvSpPr>
          <p:spPr>
            <a:xfrm>
              <a:off x="202295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44"/>
            <p:cNvSpPr/>
            <p:nvPr/>
          </p:nvSpPr>
          <p:spPr>
            <a:xfrm>
              <a:off x="202295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44"/>
            <p:cNvSpPr/>
            <p:nvPr/>
          </p:nvSpPr>
          <p:spPr>
            <a:xfrm>
              <a:off x="2023518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44"/>
            <p:cNvSpPr/>
            <p:nvPr/>
          </p:nvSpPr>
          <p:spPr>
            <a:xfrm>
              <a:off x="202295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44"/>
            <p:cNvSpPr/>
            <p:nvPr/>
          </p:nvSpPr>
          <p:spPr>
            <a:xfrm>
              <a:off x="202351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44"/>
            <p:cNvSpPr/>
            <p:nvPr/>
          </p:nvSpPr>
          <p:spPr>
            <a:xfrm>
              <a:off x="196928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44"/>
            <p:cNvSpPr/>
            <p:nvPr/>
          </p:nvSpPr>
          <p:spPr>
            <a:xfrm>
              <a:off x="1969831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44"/>
            <p:cNvSpPr/>
            <p:nvPr/>
          </p:nvSpPr>
          <p:spPr>
            <a:xfrm>
              <a:off x="196928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44"/>
            <p:cNvSpPr/>
            <p:nvPr/>
          </p:nvSpPr>
          <p:spPr>
            <a:xfrm>
              <a:off x="1969831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44"/>
            <p:cNvSpPr/>
            <p:nvPr/>
          </p:nvSpPr>
          <p:spPr>
            <a:xfrm>
              <a:off x="196928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44"/>
            <p:cNvSpPr/>
            <p:nvPr/>
          </p:nvSpPr>
          <p:spPr>
            <a:xfrm>
              <a:off x="196928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44"/>
            <p:cNvSpPr/>
            <p:nvPr/>
          </p:nvSpPr>
          <p:spPr>
            <a:xfrm>
              <a:off x="1969831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44"/>
            <p:cNvSpPr/>
            <p:nvPr/>
          </p:nvSpPr>
          <p:spPr>
            <a:xfrm>
              <a:off x="196928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44"/>
            <p:cNvSpPr/>
            <p:nvPr/>
          </p:nvSpPr>
          <p:spPr>
            <a:xfrm>
              <a:off x="1969831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44"/>
            <p:cNvSpPr/>
            <p:nvPr/>
          </p:nvSpPr>
          <p:spPr>
            <a:xfrm>
              <a:off x="196928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44"/>
            <p:cNvSpPr/>
            <p:nvPr/>
          </p:nvSpPr>
          <p:spPr>
            <a:xfrm>
              <a:off x="1969831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44"/>
            <p:cNvSpPr/>
            <p:nvPr/>
          </p:nvSpPr>
          <p:spPr>
            <a:xfrm>
              <a:off x="196928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44"/>
            <p:cNvSpPr/>
            <p:nvPr/>
          </p:nvSpPr>
          <p:spPr>
            <a:xfrm>
              <a:off x="1969831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44"/>
            <p:cNvSpPr/>
            <p:nvPr/>
          </p:nvSpPr>
          <p:spPr>
            <a:xfrm>
              <a:off x="196928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44"/>
            <p:cNvSpPr/>
            <p:nvPr/>
          </p:nvSpPr>
          <p:spPr>
            <a:xfrm>
              <a:off x="1969831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44"/>
            <p:cNvSpPr/>
            <p:nvPr/>
          </p:nvSpPr>
          <p:spPr>
            <a:xfrm>
              <a:off x="196928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44"/>
            <p:cNvSpPr/>
            <p:nvPr/>
          </p:nvSpPr>
          <p:spPr>
            <a:xfrm>
              <a:off x="1969831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44"/>
            <p:cNvSpPr/>
            <p:nvPr/>
          </p:nvSpPr>
          <p:spPr>
            <a:xfrm>
              <a:off x="196928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44"/>
            <p:cNvSpPr/>
            <p:nvPr/>
          </p:nvSpPr>
          <p:spPr>
            <a:xfrm>
              <a:off x="1969831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44"/>
            <p:cNvSpPr/>
            <p:nvPr/>
          </p:nvSpPr>
          <p:spPr>
            <a:xfrm>
              <a:off x="196928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44"/>
            <p:cNvSpPr/>
            <p:nvPr/>
          </p:nvSpPr>
          <p:spPr>
            <a:xfrm>
              <a:off x="196928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44"/>
            <p:cNvSpPr/>
            <p:nvPr/>
          </p:nvSpPr>
          <p:spPr>
            <a:xfrm>
              <a:off x="1969831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44"/>
            <p:cNvSpPr/>
            <p:nvPr/>
          </p:nvSpPr>
          <p:spPr>
            <a:xfrm>
              <a:off x="191553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44"/>
            <p:cNvSpPr/>
            <p:nvPr/>
          </p:nvSpPr>
          <p:spPr>
            <a:xfrm>
              <a:off x="191608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44"/>
            <p:cNvSpPr/>
            <p:nvPr/>
          </p:nvSpPr>
          <p:spPr>
            <a:xfrm>
              <a:off x="191553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44"/>
            <p:cNvSpPr/>
            <p:nvPr/>
          </p:nvSpPr>
          <p:spPr>
            <a:xfrm>
              <a:off x="191608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44"/>
            <p:cNvSpPr/>
            <p:nvPr/>
          </p:nvSpPr>
          <p:spPr>
            <a:xfrm>
              <a:off x="191553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44"/>
            <p:cNvSpPr/>
            <p:nvPr/>
          </p:nvSpPr>
          <p:spPr>
            <a:xfrm>
              <a:off x="191553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44"/>
            <p:cNvSpPr/>
            <p:nvPr/>
          </p:nvSpPr>
          <p:spPr>
            <a:xfrm>
              <a:off x="191608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44"/>
            <p:cNvSpPr/>
            <p:nvPr/>
          </p:nvSpPr>
          <p:spPr>
            <a:xfrm>
              <a:off x="191553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44"/>
            <p:cNvSpPr/>
            <p:nvPr/>
          </p:nvSpPr>
          <p:spPr>
            <a:xfrm>
              <a:off x="191608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44"/>
            <p:cNvSpPr/>
            <p:nvPr/>
          </p:nvSpPr>
          <p:spPr>
            <a:xfrm>
              <a:off x="191553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44"/>
            <p:cNvSpPr/>
            <p:nvPr/>
          </p:nvSpPr>
          <p:spPr>
            <a:xfrm>
              <a:off x="191608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44"/>
            <p:cNvSpPr/>
            <p:nvPr/>
          </p:nvSpPr>
          <p:spPr>
            <a:xfrm>
              <a:off x="191553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44"/>
            <p:cNvSpPr/>
            <p:nvPr/>
          </p:nvSpPr>
          <p:spPr>
            <a:xfrm>
              <a:off x="191608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44"/>
            <p:cNvSpPr/>
            <p:nvPr/>
          </p:nvSpPr>
          <p:spPr>
            <a:xfrm>
              <a:off x="191553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44"/>
            <p:cNvSpPr/>
            <p:nvPr/>
          </p:nvSpPr>
          <p:spPr>
            <a:xfrm>
              <a:off x="191608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44"/>
            <p:cNvSpPr/>
            <p:nvPr/>
          </p:nvSpPr>
          <p:spPr>
            <a:xfrm>
              <a:off x="191553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44"/>
            <p:cNvSpPr/>
            <p:nvPr/>
          </p:nvSpPr>
          <p:spPr>
            <a:xfrm>
              <a:off x="191608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44"/>
            <p:cNvSpPr/>
            <p:nvPr/>
          </p:nvSpPr>
          <p:spPr>
            <a:xfrm>
              <a:off x="191553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44"/>
            <p:cNvSpPr/>
            <p:nvPr/>
          </p:nvSpPr>
          <p:spPr>
            <a:xfrm>
              <a:off x="191608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44"/>
            <p:cNvSpPr/>
            <p:nvPr/>
          </p:nvSpPr>
          <p:spPr>
            <a:xfrm>
              <a:off x="191553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44"/>
            <p:cNvSpPr/>
            <p:nvPr/>
          </p:nvSpPr>
          <p:spPr>
            <a:xfrm>
              <a:off x="191553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44"/>
            <p:cNvSpPr/>
            <p:nvPr/>
          </p:nvSpPr>
          <p:spPr>
            <a:xfrm>
              <a:off x="191608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44"/>
            <p:cNvSpPr/>
            <p:nvPr/>
          </p:nvSpPr>
          <p:spPr>
            <a:xfrm>
              <a:off x="186178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44"/>
            <p:cNvSpPr/>
            <p:nvPr/>
          </p:nvSpPr>
          <p:spPr>
            <a:xfrm>
              <a:off x="186233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44"/>
            <p:cNvSpPr/>
            <p:nvPr/>
          </p:nvSpPr>
          <p:spPr>
            <a:xfrm>
              <a:off x="186178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44"/>
            <p:cNvSpPr/>
            <p:nvPr/>
          </p:nvSpPr>
          <p:spPr>
            <a:xfrm>
              <a:off x="186233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44"/>
            <p:cNvSpPr/>
            <p:nvPr/>
          </p:nvSpPr>
          <p:spPr>
            <a:xfrm>
              <a:off x="186178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44"/>
            <p:cNvSpPr/>
            <p:nvPr/>
          </p:nvSpPr>
          <p:spPr>
            <a:xfrm>
              <a:off x="186178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44"/>
            <p:cNvSpPr/>
            <p:nvPr/>
          </p:nvSpPr>
          <p:spPr>
            <a:xfrm>
              <a:off x="186233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44"/>
            <p:cNvSpPr/>
            <p:nvPr/>
          </p:nvSpPr>
          <p:spPr>
            <a:xfrm>
              <a:off x="186178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44"/>
            <p:cNvSpPr/>
            <p:nvPr/>
          </p:nvSpPr>
          <p:spPr>
            <a:xfrm>
              <a:off x="186233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44"/>
            <p:cNvSpPr/>
            <p:nvPr/>
          </p:nvSpPr>
          <p:spPr>
            <a:xfrm>
              <a:off x="186178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44"/>
            <p:cNvSpPr/>
            <p:nvPr/>
          </p:nvSpPr>
          <p:spPr>
            <a:xfrm>
              <a:off x="186233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44"/>
            <p:cNvSpPr/>
            <p:nvPr/>
          </p:nvSpPr>
          <p:spPr>
            <a:xfrm>
              <a:off x="186178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44"/>
            <p:cNvSpPr/>
            <p:nvPr/>
          </p:nvSpPr>
          <p:spPr>
            <a:xfrm>
              <a:off x="186233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44"/>
            <p:cNvSpPr/>
            <p:nvPr/>
          </p:nvSpPr>
          <p:spPr>
            <a:xfrm>
              <a:off x="186178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44"/>
            <p:cNvSpPr/>
            <p:nvPr/>
          </p:nvSpPr>
          <p:spPr>
            <a:xfrm>
              <a:off x="186233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44"/>
            <p:cNvSpPr/>
            <p:nvPr/>
          </p:nvSpPr>
          <p:spPr>
            <a:xfrm>
              <a:off x="186178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44"/>
            <p:cNvSpPr/>
            <p:nvPr/>
          </p:nvSpPr>
          <p:spPr>
            <a:xfrm>
              <a:off x="186233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44"/>
            <p:cNvSpPr/>
            <p:nvPr/>
          </p:nvSpPr>
          <p:spPr>
            <a:xfrm>
              <a:off x="186178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44"/>
            <p:cNvSpPr/>
            <p:nvPr/>
          </p:nvSpPr>
          <p:spPr>
            <a:xfrm>
              <a:off x="186233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44"/>
            <p:cNvSpPr/>
            <p:nvPr/>
          </p:nvSpPr>
          <p:spPr>
            <a:xfrm>
              <a:off x="186178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44"/>
            <p:cNvSpPr/>
            <p:nvPr/>
          </p:nvSpPr>
          <p:spPr>
            <a:xfrm>
              <a:off x="186178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44"/>
            <p:cNvSpPr/>
            <p:nvPr/>
          </p:nvSpPr>
          <p:spPr>
            <a:xfrm>
              <a:off x="186233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44"/>
            <p:cNvSpPr/>
            <p:nvPr/>
          </p:nvSpPr>
          <p:spPr>
            <a:xfrm>
              <a:off x="1808116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44"/>
            <p:cNvSpPr/>
            <p:nvPr/>
          </p:nvSpPr>
          <p:spPr>
            <a:xfrm>
              <a:off x="180866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44"/>
            <p:cNvSpPr/>
            <p:nvPr/>
          </p:nvSpPr>
          <p:spPr>
            <a:xfrm>
              <a:off x="1808116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44"/>
            <p:cNvSpPr/>
            <p:nvPr/>
          </p:nvSpPr>
          <p:spPr>
            <a:xfrm>
              <a:off x="180866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44"/>
            <p:cNvSpPr/>
            <p:nvPr/>
          </p:nvSpPr>
          <p:spPr>
            <a:xfrm>
              <a:off x="1808116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44"/>
            <p:cNvSpPr/>
            <p:nvPr/>
          </p:nvSpPr>
          <p:spPr>
            <a:xfrm>
              <a:off x="1808116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44"/>
            <p:cNvSpPr/>
            <p:nvPr/>
          </p:nvSpPr>
          <p:spPr>
            <a:xfrm>
              <a:off x="180866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44"/>
            <p:cNvSpPr/>
            <p:nvPr/>
          </p:nvSpPr>
          <p:spPr>
            <a:xfrm>
              <a:off x="1808116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44"/>
            <p:cNvSpPr/>
            <p:nvPr/>
          </p:nvSpPr>
          <p:spPr>
            <a:xfrm>
              <a:off x="180866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44"/>
            <p:cNvSpPr/>
            <p:nvPr/>
          </p:nvSpPr>
          <p:spPr>
            <a:xfrm>
              <a:off x="1808116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44"/>
            <p:cNvSpPr/>
            <p:nvPr/>
          </p:nvSpPr>
          <p:spPr>
            <a:xfrm>
              <a:off x="180866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44"/>
            <p:cNvSpPr/>
            <p:nvPr/>
          </p:nvSpPr>
          <p:spPr>
            <a:xfrm>
              <a:off x="1808116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44"/>
            <p:cNvSpPr/>
            <p:nvPr/>
          </p:nvSpPr>
          <p:spPr>
            <a:xfrm>
              <a:off x="180866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44"/>
            <p:cNvSpPr/>
            <p:nvPr/>
          </p:nvSpPr>
          <p:spPr>
            <a:xfrm>
              <a:off x="1808116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44"/>
            <p:cNvSpPr/>
            <p:nvPr/>
          </p:nvSpPr>
          <p:spPr>
            <a:xfrm>
              <a:off x="180866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44"/>
            <p:cNvSpPr/>
            <p:nvPr/>
          </p:nvSpPr>
          <p:spPr>
            <a:xfrm>
              <a:off x="1808116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44"/>
            <p:cNvSpPr/>
            <p:nvPr/>
          </p:nvSpPr>
          <p:spPr>
            <a:xfrm>
              <a:off x="180866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44"/>
            <p:cNvSpPr/>
            <p:nvPr/>
          </p:nvSpPr>
          <p:spPr>
            <a:xfrm>
              <a:off x="1808116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44"/>
            <p:cNvSpPr/>
            <p:nvPr/>
          </p:nvSpPr>
          <p:spPr>
            <a:xfrm>
              <a:off x="180866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44"/>
            <p:cNvSpPr/>
            <p:nvPr/>
          </p:nvSpPr>
          <p:spPr>
            <a:xfrm>
              <a:off x="1808116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44"/>
            <p:cNvSpPr/>
            <p:nvPr/>
          </p:nvSpPr>
          <p:spPr>
            <a:xfrm>
              <a:off x="1808116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44"/>
            <p:cNvSpPr/>
            <p:nvPr/>
          </p:nvSpPr>
          <p:spPr>
            <a:xfrm>
              <a:off x="180866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44"/>
            <p:cNvSpPr/>
            <p:nvPr/>
          </p:nvSpPr>
          <p:spPr>
            <a:xfrm>
              <a:off x="175436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44"/>
            <p:cNvSpPr/>
            <p:nvPr/>
          </p:nvSpPr>
          <p:spPr>
            <a:xfrm>
              <a:off x="1754896" y="446926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44"/>
            <p:cNvSpPr/>
            <p:nvPr/>
          </p:nvSpPr>
          <p:spPr>
            <a:xfrm>
              <a:off x="175436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44"/>
            <p:cNvSpPr/>
            <p:nvPr/>
          </p:nvSpPr>
          <p:spPr>
            <a:xfrm>
              <a:off x="1754896" y="436183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44"/>
            <p:cNvSpPr/>
            <p:nvPr/>
          </p:nvSpPr>
          <p:spPr>
            <a:xfrm>
              <a:off x="175436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44"/>
            <p:cNvSpPr/>
            <p:nvPr/>
          </p:nvSpPr>
          <p:spPr>
            <a:xfrm>
              <a:off x="175436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44"/>
            <p:cNvSpPr/>
            <p:nvPr/>
          </p:nvSpPr>
          <p:spPr>
            <a:xfrm>
              <a:off x="1754896" y="425439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44"/>
            <p:cNvSpPr/>
            <p:nvPr/>
          </p:nvSpPr>
          <p:spPr>
            <a:xfrm>
              <a:off x="175436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44"/>
            <p:cNvSpPr/>
            <p:nvPr/>
          </p:nvSpPr>
          <p:spPr>
            <a:xfrm>
              <a:off x="1754896" y="420066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44"/>
            <p:cNvSpPr/>
            <p:nvPr/>
          </p:nvSpPr>
          <p:spPr>
            <a:xfrm>
              <a:off x="175436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44"/>
            <p:cNvSpPr/>
            <p:nvPr/>
          </p:nvSpPr>
          <p:spPr>
            <a:xfrm>
              <a:off x="1754896" y="414692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44"/>
            <p:cNvSpPr/>
            <p:nvPr/>
          </p:nvSpPr>
          <p:spPr>
            <a:xfrm>
              <a:off x="175436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44"/>
            <p:cNvSpPr/>
            <p:nvPr/>
          </p:nvSpPr>
          <p:spPr>
            <a:xfrm>
              <a:off x="1754896" y="409322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44"/>
            <p:cNvSpPr/>
            <p:nvPr/>
          </p:nvSpPr>
          <p:spPr>
            <a:xfrm>
              <a:off x="175436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44"/>
            <p:cNvSpPr/>
            <p:nvPr/>
          </p:nvSpPr>
          <p:spPr>
            <a:xfrm>
              <a:off x="1754896" y="403949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44"/>
            <p:cNvSpPr/>
            <p:nvPr/>
          </p:nvSpPr>
          <p:spPr>
            <a:xfrm>
              <a:off x="175436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44"/>
            <p:cNvSpPr/>
            <p:nvPr/>
          </p:nvSpPr>
          <p:spPr>
            <a:xfrm>
              <a:off x="1754896" y="398575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44"/>
            <p:cNvSpPr/>
            <p:nvPr/>
          </p:nvSpPr>
          <p:spPr>
            <a:xfrm>
              <a:off x="175436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44"/>
            <p:cNvSpPr/>
            <p:nvPr/>
          </p:nvSpPr>
          <p:spPr>
            <a:xfrm>
              <a:off x="1754896" y="393207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44"/>
            <p:cNvSpPr/>
            <p:nvPr/>
          </p:nvSpPr>
          <p:spPr>
            <a:xfrm>
              <a:off x="175436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44"/>
            <p:cNvSpPr/>
            <p:nvPr/>
          </p:nvSpPr>
          <p:spPr>
            <a:xfrm>
              <a:off x="175436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44"/>
            <p:cNvSpPr/>
            <p:nvPr/>
          </p:nvSpPr>
          <p:spPr>
            <a:xfrm>
              <a:off x="1754896" y="3824571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44"/>
            <p:cNvSpPr/>
            <p:nvPr/>
          </p:nvSpPr>
          <p:spPr>
            <a:xfrm>
              <a:off x="170063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44"/>
            <p:cNvSpPr/>
            <p:nvPr/>
          </p:nvSpPr>
          <p:spPr>
            <a:xfrm>
              <a:off x="170116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44"/>
            <p:cNvSpPr/>
            <p:nvPr/>
          </p:nvSpPr>
          <p:spPr>
            <a:xfrm>
              <a:off x="170063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44"/>
            <p:cNvSpPr/>
            <p:nvPr/>
          </p:nvSpPr>
          <p:spPr>
            <a:xfrm>
              <a:off x="170116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44"/>
            <p:cNvSpPr/>
            <p:nvPr/>
          </p:nvSpPr>
          <p:spPr>
            <a:xfrm>
              <a:off x="170063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44"/>
            <p:cNvSpPr/>
            <p:nvPr/>
          </p:nvSpPr>
          <p:spPr>
            <a:xfrm>
              <a:off x="170063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44"/>
            <p:cNvSpPr/>
            <p:nvPr/>
          </p:nvSpPr>
          <p:spPr>
            <a:xfrm>
              <a:off x="170116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44"/>
            <p:cNvSpPr/>
            <p:nvPr/>
          </p:nvSpPr>
          <p:spPr>
            <a:xfrm>
              <a:off x="170063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44"/>
            <p:cNvSpPr/>
            <p:nvPr/>
          </p:nvSpPr>
          <p:spPr>
            <a:xfrm>
              <a:off x="170116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44"/>
            <p:cNvSpPr/>
            <p:nvPr/>
          </p:nvSpPr>
          <p:spPr>
            <a:xfrm>
              <a:off x="170063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44"/>
            <p:cNvSpPr/>
            <p:nvPr/>
          </p:nvSpPr>
          <p:spPr>
            <a:xfrm>
              <a:off x="170116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44"/>
            <p:cNvSpPr/>
            <p:nvPr/>
          </p:nvSpPr>
          <p:spPr>
            <a:xfrm>
              <a:off x="170063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44"/>
            <p:cNvSpPr/>
            <p:nvPr/>
          </p:nvSpPr>
          <p:spPr>
            <a:xfrm>
              <a:off x="170116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44"/>
            <p:cNvSpPr/>
            <p:nvPr/>
          </p:nvSpPr>
          <p:spPr>
            <a:xfrm>
              <a:off x="170063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44"/>
            <p:cNvSpPr/>
            <p:nvPr/>
          </p:nvSpPr>
          <p:spPr>
            <a:xfrm>
              <a:off x="170116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44"/>
            <p:cNvSpPr/>
            <p:nvPr/>
          </p:nvSpPr>
          <p:spPr>
            <a:xfrm>
              <a:off x="170063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44"/>
            <p:cNvSpPr/>
            <p:nvPr/>
          </p:nvSpPr>
          <p:spPr>
            <a:xfrm>
              <a:off x="170116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44"/>
            <p:cNvSpPr/>
            <p:nvPr/>
          </p:nvSpPr>
          <p:spPr>
            <a:xfrm>
              <a:off x="170063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44"/>
            <p:cNvSpPr/>
            <p:nvPr/>
          </p:nvSpPr>
          <p:spPr>
            <a:xfrm>
              <a:off x="170116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44"/>
            <p:cNvSpPr/>
            <p:nvPr/>
          </p:nvSpPr>
          <p:spPr>
            <a:xfrm>
              <a:off x="170063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44"/>
            <p:cNvSpPr/>
            <p:nvPr/>
          </p:nvSpPr>
          <p:spPr>
            <a:xfrm>
              <a:off x="170063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44"/>
            <p:cNvSpPr/>
            <p:nvPr/>
          </p:nvSpPr>
          <p:spPr>
            <a:xfrm>
              <a:off x="170116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44"/>
            <p:cNvSpPr/>
            <p:nvPr/>
          </p:nvSpPr>
          <p:spPr>
            <a:xfrm>
              <a:off x="1646930" y="4468722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44"/>
            <p:cNvSpPr/>
            <p:nvPr/>
          </p:nvSpPr>
          <p:spPr>
            <a:xfrm>
              <a:off x="164749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44"/>
            <p:cNvSpPr/>
            <p:nvPr/>
          </p:nvSpPr>
          <p:spPr>
            <a:xfrm>
              <a:off x="1646930" y="436130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44"/>
            <p:cNvSpPr/>
            <p:nvPr/>
          </p:nvSpPr>
          <p:spPr>
            <a:xfrm>
              <a:off x="164749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44"/>
            <p:cNvSpPr/>
            <p:nvPr/>
          </p:nvSpPr>
          <p:spPr>
            <a:xfrm>
              <a:off x="1646930" y="4307552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44"/>
            <p:cNvSpPr/>
            <p:nvPr/>
          </p:nvSpPr>
          <p:spPr>
            <a:xfrm>
              <a:off x="1646930" y="425386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44"/>
            <p:cNvSpPr/>
            <p:nvPr/>
          </p:nvSpPr>
          <p:spPr>
            <a:xfrm>
              <a:off x="164749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44"/>
            <p:cNvSpPr/>
            <p:nvPr/>
          </p:nvSpPr>
          <p:spPr>
            <a:xfrm>
              <a:off x="1646930" y="420013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44"/>
            <p:cNvSpPr/>
            <p:nvPr/>
          </p:nvSpPr>
          <p:spPr>
            <a:xfrm>
              <a:off x="164749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44"/>
            <p:cNvSpPr/>
            <p:nvPr/>
          </p:nvSpPr>
          <p:spPr>
            <a:xfrm>
              <a:off x="1646930" y="4146398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44"/>
            <p:cNvSpPr/>
            <p:nvPr/>
          </p:nvSpPr>
          <p:spPr>
            <a:xfrm>
              <a:off x="164749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44"/>
            <p:cNvSpPr/>
            <p:nvPr/>
          </p:nvSpPr>
          <p:spPr>
            <a:xfrm>
              <a:off x="1646930" y="409269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44"/>
            <p:cNvSpPr/>
            <p:nvPr/>
          </p:nvSpPr>
          <p:spPr>
            <a:xfrm>
              <a:off x="164749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44"/>
            <p:cNvSpPr/>
            <p:nvPr/>
          </p:nvSpPr>
          <p:spPr>
            <a:xfrm>
              <a:off x="1646930" y="403896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44"/>
            <p:cNvSpPr/>
            <p:nvPr/>
          </p:nvSpPr>
          <p:spPr>
            <a:xfrm>
              <a:off x="164749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44"/>
            <p:cNvSpPr/>
            <p:nvPr/>
          </p:nvSpPr>
          <p:spPr>
            <a:xfrm>
              <a:off x="1646930" y="3985196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44"/>
            <p:cNvSpPr/>
            <p:nvPr/>
          </p:nvSpPr>
          <p:spPr>
            <a:xfrm>
              <a:off x="164749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44"/>
            <p:cNvSpPr/>
            <p:nvPr/>
          </p:nvSpPr>
          <p:spPr>
            <a:xfrm>
              <a:off x="1646930" y="3931525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44"/>
            <p:cNvSpPr/>
            <p:nvPr/>
          </p:nvSpPr>
          <p:spPr>
            <a:xfrm>
              <a:off x="164749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44"/>
            <p:cNvSpPr/>
            <p:nvPr/>
          </p:nvSpPr>
          <p:spPr>
            <a:xfrm>
              <a:off x="1646930" y="3877776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44"/>
            <p:cNvSpPr/>
            <p:nvPr/>
          </p:nvSpPr>
          <p:spPr>
            <a:xfrm>
              <a:off x="1646930" y="382404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44"/>
            <p:cNvSpPr/>
            <p:nvPr/>
          </p:nvSpPr>
          <p:spPr>
            <a:xfrm>
              <a:off x="164749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44"/>
            <p:cNvSpPr/>
            <p:nvPr/>
          </p:nvSpPr>
          <p:spPr>
            <a:xfrm>
              <a:off x="159319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44"/>
            <p:cNvSpPr/>
            <p:nvPr/>
          </p:nvSpPr>
          <p:spPr>
            <a:xfrm>
              <a:off x="1593726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44"/>
            <p:cNvSpPr/>
            <p:nvPr/>
          </p:nvSpPr>
          <p:spPr>
            <a:xfrm>
              <a:off x="159319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44"/>
            <p:cNvSpPr/>
            <p:nvPr/>
          </p:nvSpPr>
          <p:spPr>
            <a:xfrm>
              <a:off x="1593726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44"/>
            <p:cNvSpPr/>
            <p:nvPr/>
          </p:nvSpPr>
          <p:spPr>
            <a:xfrm>
              <a:off x="159319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44"/>
            <p:cNvSpPr/>
            <p:nvPr/>
          </p:nvSpPr>
          <p:spPr>
            <a:xfrm>
              <a:off x="159319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44"/>
            <p:cNvSpPr/>
            <p:nvPr/>
          </p:nvSpPr>
          <p:spPr>
            <a:xfrm>
              <a:off x="1593726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44"/>
            <p:cNvSpPr/>
            <p:nvPr/>
          </p:nvSpPr>
          <p:spPr>
            <a:xfrm>
              <a:off x="159319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44"/>
            <p:cNvSpPr/>
            <p:nvPr/>
          </p:nvSpPr>
          <p:spPr>
            <a:xfrm>
              <a:off x="1593726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44"/>
            <p:cNvSpPr/>
            <p:nvPr/>
          </p:nvSpPr>
          <p:spPr>
            <a:xfrm>
              <a:off x="159319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44"/>
            <p:cNvSpPr/>
            <p:nvPr/>
          </p:nvSpPr>
          <p:spPr>
            <a:xfrm>
              <a:off x="1593726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44"/>
            <p:cNvSpPr/>
            <p:nvPr/>
          </p:nvSpPr>
          <p:spPr>
            <a:xfrm>
              <a:off x="159319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44"/>
            <p:cNvSpPr/>
            <p:nvPr/>
          </p:nvSpPr>
          <p:spPr>
            <a:xfrm>
              <a:off x="1593726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44"/>
            <p:cNvSpPr/>
            <p:nvPr/>
          </p:nvSpPr>
          <p:spPr>
            <a:xfrm>
              <a:off x="159319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44"/>
            <p:cNvSpPr/>
            <p:nvPr/>
          </p:nvSpPr>
          <p:spPr>
            <a:xfrm>
              <a:off x="1593726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44"/>
            <p:cNvSpPr/>
            <p:nvPr/>
          </p:nvSpPr>
          <p:spPr>
            <a:xfrm>
              <a:off x="159319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44"/>
            <p:cNvSpPr/>
            <p:nvPr/>
          </p:nvSpPr>
          <p:spPr>
            <a:xfrm>
              <a:off x="1593726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44"/>
            <p:cNvSpPr/>
            <p:nvPr/>
          </p:nvSpPr>
          <p:spPr>
            <a:xfrm>
              <a:off x="159319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44"/>
            <p:cNvSpPr/>
            <p:nvPr/>
          </p:nvSpPr>
          <p:spPr>
            <a:xfrm>
              <a:off x="1593726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44"/>
            <p:cNvSpPr/>
            <p:nvPr/>
          </p:nvSpPr>
          <p:spPr>
            <a:xfrm>
              <a:off x="159319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44"/>
            <p:cNvSpPr/>
            <p:nvPr/>
          </p:nvSpPr>
          <p:spPr>
            <a:xfrm>
              <a:off x="159319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44"/>
            <p:cNvSpPr/>
            <p:nvPr/>
          </p:nvSpPr>
          <p:spPr>
            <a:xfrm>
              <a:off x="1593726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44"/>
            <p:cNvSpPr/>
            <p:nvPr/>
          </p:nvSpPr>
          <p:spPr>
            <a:xfrm>
              <a:off x="153946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44"/>
            <p:cNvSpPr/>
            <p:nvPr/>
          </p:nvSpPr>
          <p:spPr>
            <a:xfrm>
              <a:off x="153999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44"/>
            <p:cNvSpPr/>
            <p:nvPr/>
          </p:nvSpPr>
          <p:spPr>
            <a:xfrm>
              <a:off x="153946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44"/>
            <p:cNvSpPr/>
            <p:nvPr/>
          </p:nvSpPr>
          <p:spPr>
            <a:xfrm>
              <a:off x="153999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44"/>
            <p:cNvSpPr/>
            <p:nvPr/>
          </p:nvSpPr>
          <p:spPr>
            <a:xfrm>
              <a:off x="153946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44"/>
            <p:cNvSpPr/>
            <p:nvPr/>
          </p:nvSpPr>
          <p:spPr>
            <a:xfrm>
              <a:off x="153946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44"/>
            <p:cNvSpPr/>
            <p:nvPr/>
          </p:nvSpPr>
          <p:spPr>
            <a:xfrm>
              <a:off x="153999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44"/>
            <p:cNvSpPr/>
            <p:nvPr/>
          </p:nvSpPr>
          <p:spPr>
            <a:xfrm>
              <a:off x="153946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44"/>
            <p:cNvSpPr/>
            <p:nvPr/>
          </p:nvSpPr>
          <p:spPr>
            <a:xfrm>
              <a:off x="153999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44"/>
            <p:cNvSpPr/>
            <p:nvPr/>
          </p:nvSpPr>
          <p:spPr>
            <a:xfrm>
              <a:off x="153946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44"/>
            <p:cNvSpPr/>
            <p:nvPr/>
          </p:nvSpPr>
          <p:spPr>
            <a:xfrm>
              <a:off x="153999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44"/>
            <p:cNvSpPr/>
            <p:nvPr/>
          </p:nvSpPr>
          <p:spPr>
            <a:xfrm>
              <a:off x="153946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44"/>
            <p:cNvSpPr/>
            <p:nvPr/>
          </p:nvSpPr>
          <p:spPr>
            <a:xfrm>
              <a:off x="153999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44"/>
            <p:cNvSpPr/>
            <p:nvPr/>
          </p:nvSpPr>
          <p:spPr>
            <a:xfrm>
              <a:off x="153946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44"/>
            <p:cNvSpPr/>
            <p:nvPr/>
          </p:nvSpPr>
          <p:spPr>
            <a:xfrm>
              <a:off x="153999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44"/>
            <p:cNvSpPr/>
            <p:nvPr/>
          </p:nvSpPr>
          <p:spPr>
            <a:xfrm>
              <a:off x="153946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44"/>
            <p:cNvSpPr/>
            <p:nvPr/>
          </p:nvSpPr>
          <p:spPr>
            <a:xfrm>
              <a:off x="153999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44"/>
            <p:cNvSpPr/>
            <p:nvPr/>
          </p:nvSpPr>
          <p:spPr>
            <a:xfrm>
              <a:off x="153946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44"/>
            <p:cNvSpPr/>
            <p:nvPr/>
          </p:nvSpPr>
          <p:spPr>
            <a:xfrm>
              <a:off x="153999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44"/>
            <p:cNvSpPr/>
            <p:nvPr/>
          </p:nvSpPr>
          <p:spPr>
            <a:xfrm>
              <a:off x="153946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44"/>
            <p:cNvSpPr/>
            <p:nvPr/>
          </p:nvSpPr>
          <p:spPr>
            <a:xfrm>
              <a:off x="153946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44"/>
            <p:cNvSpPr/>
            <p:nvPr/>
          </p:nvSpPr>
          <p:spPr>
            <a:xfrm>
              <a:off x="153999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44"/>
            <p:cNvSpPr/>
            <p:nvPr/>
          </p:nvSpPr>
          <p:spPr>
            <a:xfrm>
              <a:off x="1485760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44"/>
            <p:cNvSpPr/>
            <p:nvPr/>
          </p:nvSpPr>
          <p:spPr>
            <a:xfrm>
              <a:off x="1486305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44"/>
            <p:cNvSpPr/>
            <p:nvPr/>
          </p:nvSpPr>
          <p:spPr>
            <a:xfrm>
              <a:off x="1485760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44"/>
            <p:cNvSpPr/>
            <p:nvPr/>
          </p:nvSpPr>
          <p:spPr>
            <a:xfrm>
              <a:off x="1486305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44"/>
            <p:cNvSpPr/>
            <p:nvPr/>
          </p:nvSpPr>
          <p:spPr>
            <a:xfrm>
              <a:off x="1485760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44"/>
            <p:cNvSpPr/>
            <p:nvPr/>
          </p:nvSpPr>
          <p:spPr>
            <a:xfrm>
              <a:off x="1485760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44"/>
            <p:cNvSpPr/>
            <p:nvPr/>
          </p:nvSpPr>
          <p:spPr>
            <a:xfrm>
              <a:off x="1486305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44"/>
            <p:cNvSpPr/>
            <p:nvPr/>
          </p:nvSpPr>
          <p:spPr>
            <a:xfrm>
              <a:off x="1485760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44"/>
            <p:cNvSpPr/>
            <p:nvPr/>
          </p:nvSpPr>
          <p:spPr>
            <a:xfrm>
              <a:off x="1486305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44"/>
            <p:cNvSpPr/>
            <p:nvPr/>
          </p:nvSpPr>
          <p:spPr>
            <a:xfrm>
              <a:off x="1485760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44"/>
            <p:cNvSpPr/>
            <p:nvPr/>
          </p:nvSpPr>
          <p:spPr>
            <a:xfrm>
              <a:off x="1486305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44"/>
            <p:cNvSpPr/>
            <p:nvPr/>
          </p:nvSpPr>
          <p:spPr>
            <a:xfrm>
              <a:off x="1485760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44"/>
            <p:cNvSpPr/>
            <p:nvPr/>
          </p:nvSpPr>
          <p:spPr>
            <a:xfrm>
              <a:off x="1486305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44"/>
            <p:cNvSpPr/>
            <p:nvPr/>
          </p:nvSpPr>
          <p:spPr>
            <a:xfrm>
              <a:off x="1485760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44"/>
            <p:cNvSpPr/>
            <p:nvPr/>
          </p:nvSpPr>
          <p:spPr>
            <a:xfrm>
              <a:off x="1486305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44"/>
            <p:cNvSpPr/>
            <p:nvPr/>
          </p:nvSpPr>
          <p:spPr>
            <a:xfrm>
              <a:off x="1485760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44"/>
            <p:cNvSpPr/>
            <p:nvPr/>
          </p:nvSpPr>
          <p:spPr>
            <a:xfrm>
              <a:off x="1486305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44"/>
            <p:cNvSpPr/>
            <p:nvPr/>
          </p:nvSpPr>
          <p:spPr>
            <a:xfrm>
              <a:off x="1485760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44"/>
            <p:cNvSpPr/>
            <p:nvPr/>
          </p:nvSpPr>
          <p:spPr>
            <a:xfrm>
              <a:off x="1486305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44"/>
            <p:cNvSpPr/>
            <p:nvPr/>
          </p:nvSpPr>
          <p:spPr>
            <a:xfrm>
              <a:off x="1485760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44"/>
            <p:cNvSpPr/>
            <p:nvPr/>
          </p:nvSpPr>
          <p:spPr>
            <a:xfrm>
              <a:off x="1485760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44"/>
            <p:cNvSpPr/>
            <p:nvPr/>
          </p:nvSpPr>
          <p:spPr>
            <a:xfrm>
              <a:off x="1486305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44"/>
            <p:cNvSpPr/>
            <p:nvPr/>
          </p:nvSpPr>
          <p:spPr>
            <a:xfrm>
              <a:off x="143202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44"/>
            <p:cNvSpPr/>
            <p:nvPr/>
          </p:nvSpPr>
          <p:spPr>
            <a:xfrm>
              <a:off x="143257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44"/>
            <p:cNvSpPr/>
            <p:nvPr/>
          </p:nvSpPr>
          <p:spPr>
            <a:xfrm>
              <a:off x="143202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44"/>
            <p:cNvSpPr/>
            <p:nvPr/>
          </p:nvSpPr>
          <p:spPr>
            <a:xfrm>
              <a:off x="143257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44"/>
            <p:cNvSpPr/>
            <p:nvPr/>
          </p:nvSpPr>
          <p:spPr>
            <a:xfrm>
              <a:off x="143202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44"/>
            <p:cNvSpPr/>
            <p:nvPr/>
          </p:nvSpPr>
          <p:spPr>
            <a:xfrm>
              <a:off x="143202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44"/>
            <p:cNvSpPr/>
            <p:nvPr/>
          </p:nvSpPr>
          <p:spPr>
            <a:xfrm>
              <a:off x="143257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44"/>
            <p:cNvSpPr/>
            <p:nvPr/>
          </p:nvSpPr>
          <p:spPr>
            <a:xfrm>
              <a:off x="143202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44"/>
            <p:cNvSpPr/>
            <p:nvPr/>
          </p:nvSpPr>
          <p:spPr>
            <a:xfrm>
              <a:off x="143257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44"/>
            <p:cNvSpPr/>
            <p:nvPr/>
          </p:nvSpPr>
          <p:spPr>
            <a:xfrm>
              <a:off x="143202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44"/>
            <p:cNvSpPr/>
            <p:nvPr/>
          </p:nvSpPr>
          <p:spPr>
            <a:xfrm>
              <a:off x="143257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44"/>
            <p:cNvSpPr/>
            <p:nvPr/>
          </p:nvSpPr>
          <p:spPr>
            <a:xfrm>
              <a:off x="143202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44"/>
            <p:cNvSpPr/>
            <p:nvPr/>
          </p:nvSpPr>
          <p:spPr>
            <a:xfrm>
              <a:off x="143257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44"/>
            <p:cNvSpPr/>
            <p:nvPr/>
          </p:nvSpPr>
          <p:spPr>
            <a:xfrm>
              <a:off x="143202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44"/>
            <p:cNvSpPr/>
            <p:nvPr/>
          </p:nvSpPr>
          <p:spPr>
            <a:xfrm>
              <a:off x="143257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44"/>
            <p:cNvSpPr/>
            <p:nvPr/>
          </p:nvSpPr>
          <p:spPr>
            <a:xfrm>
              <a:off x="143202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44"/>
            <p:cNvSpPr/>
            <p:nvPr/>
          </p:nvSpPr>
          <p:spPr>
            <a:xfrm>
              <a:off x="143257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44"/>
            <p:cNvSpPr/>
            <p:nvPr/>
          </p:nvSpPr>
          <p:spPr>
            <a:xfrm>
              <a:off x="143202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44"/>
            <p:cNvSpPr/>
            <p:nvPr/>
          </p:nvSpPr>
          <p:spPr>
            <a:xfrm>
              <a:off x="143257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44"/>
            <p:cNvSpPr/>
            <p:nvPr/>
          </p:nvSpPr>
          <p:spPr>
            <a:xfrm>
              <a:off x="143202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44"/>
            <p:cNvSpPr/>
            <p:nvPr/>
          </p:nvSpPr>
          <p:spPr>
            <a:xfrm>
              <a:off x="143202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44"/>
            <p:cNvSpPr/>
            <p:nvPr/>
          </p:nvSpPr>
          <p:spPr>
            <a:xfrm>
              <a:off x="143257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44"/>
            <p:cNvSpPr/>
            <p:nvPr/>
          </p:nvSpPr>
          <p:spPr>
            <a:xfrm>
              <a:off x="1378339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44"/>
            <p:cNvSpPr/>
            <p:nvPr/>
          </p:nvSpPr>
          <p:spPr>
            <a:xfrm>
              <a:off x="1378869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44"/>
            <p:cNvSpPr/>
            <p:nvPr/>
          </p:nvSpPr>
          <p:spPr>
            <a:xfrm>
              <a:off x="1378339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44"/>
            <p:cNvSpPr/>
            <p:nvPr/>
          </p:nvSpPr>
          <p:spPr>
            <a:xfrm>
              <a:off x="1378869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44"/>
            <p:cNvSpPr/>
            <p:nvPr/>
          </p:nvSpPr>
          <p:spPr>
            <a:xfrm>
              <a:off x="1378339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44"/>
            <p:cNvSpPr/>
            <p:nvPr/>
          </p:nvSpPr>
          <p:spPr>
            <a:xfrm>
              <a:off x="1378339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44"/>
            <p:cNvSpPr/>
            <p:nvPr/>
          </p:nvSpPr>
          <p:spPr>
            <a:xfrm>
              <a:off x="1378869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44"/>
            <p:cNvSpPr/>
            <p:nvPr/>
          </p:nvSpPr>
          <p:spPr>
            <a:xfrm>
              <a:off x="1378339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44"/>
            <p:cNvSpPr/>
            <p:nvPr/>
          </p:nvSpPr>
          <p:spPr>
            <a:xfrm>
              <a:off x="1378869" y="420091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44"/>
            <p:cNvSpPr/>
            <p:nvPr/>
          </p:nvSpPr>
          <p:spPr>
            <a:xfrm>
              <a:off x="1378339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44"/>
            <p:cNvSpPr/>
            <p:nvPr/>
          </p:nvSpPr>
          <p:spPr>
            <a:xfrm>
              <a:off x="1378869" y="414717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44"/>
            <p:cNvSpPr/>
            <p:nvPr/>
          </p:nvSpPr>
          <p:spPr>
            <a:xfrm>
              <a:off x="1378339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44"/>
            <p:cNvSpPr/>
            <p:nvPr/>
          </p:nvSpPr>
          <p:spPr>
            <a:xfrm>
              <a:off x="1378869" y="409347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44"/>
            <p:cNvSpPr/>
            <p:nvPr/>
          </p:nvSpPr>
          <p:spPr>
            <a:xfrm>
              <a:off x="1378339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44"/>
            <p:cNvSpPr/>
            <p:nvPr/>
          </p:nvSpPr>
          <p:spPr>
            <a:xfrm>
              <a:off x="1378869" y="403974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44"/>
            <p:cNvSpPr/>
            <p:nvPr/>
          </p:nvSpPr>
          <p:spPr>
            <a:xfrm>
              <a:off x="1378339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44"/>
            <p:cNvSpPr/>
            <p:nvPr/>
          </p:nvSpPr>
          <p:spPr>
            <a:xfrm>
              <a:off x="1378869" y="398600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44"/>
            <p:cNvSpPr/>
            <p:nvPr/>
          </p:nvSpPr>
          <p:spPr>
            <a:xfrm>
              <a:off x="1378339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44"/>
            <p:cNvSpPr/>
            <p:nvPr/>
          </p:nvSpPr>
          <p:spPr>
            <a:xfrm>
              <a:off x="1378869" y="393232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44"/>
            <p:cNvSpPr/>
            <p:nvPr/>
          </p:nvSpPr>
          <p:spPr>
            <a:xfrm>
              <a:off x="1378339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44"/>
            <p:cNvSpPr/>
            <p:nvPr/>
          </p:nvSpPr>
          <p:spPr>
            <a:xfrm>
              <a:off x="1378339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44"/>
            <p:cNvSpPr/>
            <p:nvPr/>
          </p:nvSpPr>
          <p:spPr>
            <a:xfrm>
              <a:off x="1378869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44"/>
            <p:cNvSpPr/>
            <p:nvPr/>
          </p:nvSpPr>
          <p:spPr>
            <a:xfrm>
              <a:off x="1324590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44"/>
            <p:cNvSpPr/>
            <p:nvPr/>
          </p:nvSpPr>
          <p:spPr>
            <a:xfrm>
              <a:off x="1325135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44"/>
            <p:cNvSpPr/>
            <p:nvPr/>
          </p:nvSpPr>
          <p:spPr>
            <a:xfrm>
              <a:off x="1324590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44"/>
            <p:cNvSpPr/>
            <p:nvPr/>
          </p:nvSpPr>
          <p:spPr>
            <a:xfrm>
              <a:off x="1325135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44"/>
            <p:cNvSpPr/>
            <p:nvPr/>
          </p:nvSpPr>
          <p:spPr>
            <a:xfrm>
              <a:off x="1324590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44"/>
            <p:cNvSpPr/>
            <p:nvPr/>
          </p:nvSpPr>
          <p:spPr>
            <a:xfrm>
              <a:off x="1325135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44"/>
            <p:cNvSpPr/>
            <p:nvPr/>
          </p:nvSpPr>
          <p:spPr>
            <a:xfrm>
              <a:off x="1324590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44"/>
            <p:cNvSpPr/>
            <p:nvPr/>
          </p:nvSpPr>
          <p:spPr>
            <a:xfrm>
              <a:off x="1324590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44"/>
            <p:cNvSpPr/>
            <p:nvPr/>
          </p:nvSpPr>
          <p:spPr>
            <a:xfrm>
              <a:off x="1324590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44"/>
            <p:cNvSpPr/>
            <p:nvPr/>
          </p:nvSpPr>
          <p:spPr>
            <a:xfrm>
              <a:off x="1324590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44"/>
            <p:cNvSpPr/>
            <p:nvPr/>
          </p:nvSpPr>
          <p:spPr>
            <a:xfrm>
              <a:off x="1324590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44"/>
            <p:cNvSpPr/>
            <p:nvPr/>
          </p:nvSpPr>
          <p:spPr>
            <a:xfrm>
              <a:off x="1324590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44"/>
            <p:cNvSpPr/>
            <p:nvPr/>
          </p:nvSpPr>
          <p:spPr>
            <a:xfrm>
              <a:off x="1324590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44"/>
            <p:cNvSpPr/>
            <p:nvPr/>
          </p:nvSpPr>
          <p:spPr>
            <a:xfrm>
              <a:off x="1324590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44"/>
            <p:cNvSpPr/>
            <p:nvPr/>
          </p:nvSpPr>
          <p:spPr>
            <a:xfrm>
              <a:off x="1325135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44"/>
            <p:cNvSpPr/>
            <p:nvPr/>
          </p:nvSpPr>
          <p:spPr>
            <a:xfrm>
              <a:off x="1324590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44"/>
            <p:cNvSpPr/>
            <p:nvPr/>
          </p:nvSpPr>
          <p:spPr>
            <a:xfrm>
              <a:off x="1325135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44"/>
            <p:cNvSpPr/>
            <p:nvPr/>
          </p:nvSpPr>
          <p:spPr>
            <a:xfrm>
              <a:off x="1270856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44"/>
            <p:cNvSpPr/>
            <p:nvPr/>
          </p:nvSpPr>
          <p:spPr>
            <a:xfrm>
              <a:off x="1270856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44"/>
            <p:cNvSpPr/>
            <p:nvPr/>
          </p:nvSpPr>
          <p:spPr>
            <a:xfrm>
              <a:off x="1271401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44"/>
            <p:cNvSpPr/>
            <p:nvPr/>
          </p:nvSpPr>
          <p:spPr>
            <a:xfrm>
              <a:off x="1270856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44"/>
            <p:cNvSpPr/>
            <p:nvPr/>
          </p:nvSpPr>
          <p:spPr>
            <a:xfrm>
              <a:off x="1271401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44"/>
            <p:cNvSpPr/>
            <p:nvPr/>
          </p:nvSpPr>
          <p:spPr>
            <a:xfrm>
              <a:off x="1270856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44"/>
            <p:cNvSpPr/>
            <p:nvPr/>
          </p:nvSpPr>
          <p:spPr>
            <a:xfrm>
              <a:off x="1271401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44"/>
            <p:cNvSpPr/>
            <p:nvPr/>
          </p:nvSpPr>
          <p:spPr>
            <a:xfrm>
              <a:off x="1270856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44"/>
            <p:cNvSpPr/>
            <p:nvPr/>
          </p:nvSpPr>
          <p:spPr>
            <a:xfrm>
              <a:off x="1271401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44"/>
            <p:cNvSpPr/>
            <p:nvPr/>
          </p:nvSpPr>
          <p:spPr>
            <a:xfrm>
              <a:off x="1270856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44"/>
            <p:cNvSpPr/>
            <p:nvPr/>
          </p:nvSpPr>
          <p:spPr>
            <a:xfrm>
              <a:off x="1271401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44"/>
            <p:cNvSpPr/>
            <p:nvPr/>
          </p:nvSpPr>
          <p:spPr>
            <a:xfrm>
              <a:off x="1270856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44"/>
            <p:cNvSpPr/>
            <p:nvPr/>
          </p:nvSpPr>
          <p:spPr>
            <a:xfrm>
              <a:off x="1271401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44"/>
            <p:cNvSpPr/>
            <p:nvPr/>
          </p:nvSpPr>
          <p:spPr>
            <a:xfrm>
              <a:off x="1270856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44"/>
            <p:cNvSpPr/>
            <p:nvPr/>
          </p:nvSpPr>
          <p:spPr>
            <a:xfrm>
              <a:off x="1271401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44"/>
            <p:cNvSpPr/>
            <p:nvPr/>
          </p:nvSpPr>
          <p:spPr>
            <a:xfrm>
              <a:off x="1270856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44"/>
            <p:cNvSpPr/>
            <p:nvPr/>
          </p:nvSpPr>
          <p:spPr>
            <a:xfrm>
              <a:off x="1271401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44"/>
            <p:cNvSpPr/>
            <p:nvPr/>
          </p:nvSpPr>
          <p:spPr>
            <a:xfrm>
              <a:off x="1270856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44"/>
            <p:cNvSpPr/>
            <p:nvPr/>
          </p:nvSpPr>
          <p:spPr>
            <a:xfrm>
              <a:off x="1271401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44"/>
            <p:cNvSpPr/>
            <p:nvPr/>
          </p:nvSpPr>
          <p:spPr>
            <a:xfrm>
              <a:off x="1270856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44"/>
            <p:cNvSpPr/>
            <p:nvPr/>
          </p:nvSpPr>
          <p:spPr>
            <a:xfrm>
              <a:off x="1271401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44"/>
            <p:cNvSpPr/>
            <p:nvPr/>
          </p:nvSpPr>
          <p:spPr>
            <a:xfrm>
              <a:off x="1270856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44"/>
            <p:cNvSpPr/>
            <p:nvPr/>
          </p:nvSpPr>
          <p:spPr>
            <a:xfrm>
              <a:off x="1271401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30" name="Google Shape;11930;p44"/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11931" name="Google Shape;11931;p44"/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2" name="Google Shape;11932;p44"/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3" name="Google Shape;11933;p44"/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4" name="Google Shape;11934;p44"/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5" name="Google Shape;11935;p44"/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6" name="Google Shape;11936;p44"/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7" name="Google Shape;11937;p44"/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8" name="Google Shape;11938;p44"/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9" name="Google Shape;11939;p44"/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0" name="Google Shape;11940;p44"/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1" name="Google Shape;11941;p44"/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2" name="Google Shape;11942;p44"/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3" name="Google Shape;11943;p44"/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4" name="Google Shape;11944;p44"/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5" name="Google Shape;11945;p44"/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6" name="Google Shape;11946;p44"/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7" name="Google Shape;11947;p44"/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8" name="Google Shape;11948;p44"/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9" name="Google Shape;11949;p44"/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0" name="Google Shape;11950;p44"/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1" name="Google Shape;11951;p44"/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2" name="Google Shape;11952;p44"/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3" name="Google Shape;11953;p44"/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4" name="Google Shape;11954;p44"/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5" name="Google Shape;11955;p44"/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6" name="Google Shape;11956;p44"/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7" name="Google Shape;11957;p44"/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8" name="Google Shape;11958;p44"/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9" name="Google Shape;11959;p44"/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0" name="Google Shape;11960;p44"/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1" name="Google Shape;11961;p44"/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2" name="Google Shape;11962;p44"/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3" name="Google Shape;11963;p44"/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4" name="Google Shape;11964;p44"/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5" name="Google Shape;11965;p44"/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6" name="Google Shape;11966;p44"/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7" name="Google Shape;11967;p44"/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8" name="Google Shape;11968;p44"/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9" name="Google Shape;11969;p44"/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0" name="Google Shape;11970;p44"/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1" name="Google Shape;11971;p44"/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2" name="Google Shape;11972;p44"/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3" name="Google Shape;11973;p44"/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4" name="Google Shape;11974;p44"/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5" name="Google Shape;11975;p44"/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6" name="Google Shape;11976;p44"/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7" name="Google Shape;11977;p44"/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8" name="Google Shape;11978;p44"/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9" name="Google Shape;11979;p44"/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0" name="Google Shape;11980;p44"/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1" name="Google Shape;11981;p44"/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2" name="Google Shape;11982;p44"/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3" name="Google Shape;11983;p44"/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4" name="Google Shape;11984;p44"/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5" name="Google Shape;11985;p44"/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6" name="Google Shape;11986;p44"/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7" name="Google Shape;11987;p44"/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8" name="Google Shape;11988;p44"/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9" name="Google Shape;11989;p44"/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0" name="Google Shape;11990;p44"/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1" name="Google Shape;11991;p44"/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2" name="Google Shape;11992;p44"/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3" name="Google Shape;11993;p44"/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4" name="Google Shape;11994;p44"/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5" name="Google Shape;11995;p44"/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6" name="Google Shape;11996;p44"/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7" name="Google Shape;11997;p44"/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8" name="Google Shape;11998;p44"/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9" name="Google Shape;11999;p44"/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0" name="Google Shape;12000;p44"/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1" name="Google Shape;12001;p44"/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2" name="Google Shape;12002;p44"/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3" name="Google Shape;12003;p44"/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4" name="Google Shape;12004;p44"/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5" name="Google Shape;12005;p44"/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6" name="Google Shape;12006;p44"/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7" name="Google Shape;12007;p44"/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8" name="Google Shape;12008;p44"/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9" name="Google Shape;12009;p44"/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0" name="Google Shape;12010;p44"/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1" name="Google Shape;12011;p44"/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2" name="Google Shape;12012;p44"/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3" name="Google Shape;12013;p44"/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4" name="Google Shape;12014;p44"/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5" name="Google Shape;12015;p44"/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6" name="Google Shape;12016;p44"/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7" name="Google Shape;12017;p44"/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8" name="Google Shape;12018;p44"/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9" name="Google Shape;12019;p44"/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0" name="Google Shape;12020;p44"/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1" name="Google Shape;12021;p44"/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2" name="Google Shape;12022;p44"/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3" name="Google Shape;12023;p44"/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4" name="Google Shape;12024;p44"/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5" name="Google Shape;12025;p44"/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6" name="Google Shape;12026;p44"/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7" name="Google Shape;12027;p44"/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8" name="Google Shape;12028;p44"/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9" name="Google Shape;12029;p44"/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0" name="Google Shape;12030;p44"/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1" name="Google Shape;12031;p44"/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2" name="Google Shape;12032;p44"/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3" name="Google Shape;12033;p44"/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4" name="Google Shape;12034;p44"/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5" name="Google Shape;12035;p44"/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6" name="Google Shape;12036;p44"/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7" name="Google Shape;12037;p44"/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8" name="Google Shape;12038;p44"/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9" name="Google Shape;12039;p44"/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0" name="Google Shape;12040;p44"/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1" name="Google Shape;12041;p44"/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2" name="Google Shape;12042;p44"/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3" name="Google Shape;12043;p44"/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4" name="Google Shape;12044;p44"/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5" name="Google Shape;12045;p44"/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6" name="Google Shape;12046;p44"/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7" name="Google Shape;12047;p44"/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8" name="Google Shape;12048;p44"/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9" name="Google Shape;12049;p44"/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0" name="Google Shape;12050;p44"/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1" name="Google Shape;12051;p44"/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2" name="Google Shape;12052;p44"/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3" name="Google Shape;12053;p44"/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4" name="Google Shape;12054;p44"/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5" name="Google Shape;12055;p44"/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6" name="Google Shape;12056;p44"/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7" name="Google Shape;12057;p44"/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8" name="Google Shape;12058;p44"/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9" name="Google Shape;12059;p44"/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0" name="Google Shape;12060;p44"/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1" name="Google Shape;12061;p44"/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2" name="Google Shape;12062;p44"/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3" name="Google Shape;12063;p44"/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4" name="Google Shape;12064;p44"/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5" name="Google Shape;12065;p44"/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6" name="Google Shape;12066;p44"/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7" name="Google Shape;12067;p44"/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8" name="Google Shape;12068;p44"/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9" name="Google Shape;12069;p44"/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0" name="Google Shape;12070;p44"/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1" name="Google Shape;12071;p44"/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2" name="Google Shape;12072;p44"/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3" name="Google Shape;12073;p44"/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4" name="Google Shape;12074;p44"/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5" name="Google Shape;12075;p44"/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6" name="Google Shape;12076;p44"/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7" name="Google Shape;12077;p44"/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8" name="Google Shape;12078;p44"/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9" name="Google Shape;12079;p44"/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0" name="Google Shape;12080;p44"/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1" name="Google Shape;12081;p44"/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2" name="Google Shape;12082;p44"/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3" name="Google Shape;12083;p44"/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4" name="Google Shape;12084;p44"/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5" name="Google Shape;12085;p44"/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6" name="Google Shape;12086;p44"/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7" name="Google Shape;12087;p44"/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8" name="Google Shape;12088;p44"/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9" name="Google Shape;12089;p44"/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0" name="Google Shape;12090;p44"/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1" name="Google Shape;12091;p44"/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2" name="Google Shape;12092;p44"/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3" name="Google Shape;12093;p44"/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4" name="Google Shape;12094;p44"/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5" name="Google Shape;12095;p44"/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6" name="Google Shape;12096;p44"/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7" name="Google Shape;12097;p44"/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8" name="Google Shape;12098;p44"/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9" name="Google Shape;12099;p44"/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0" name="Google Shape;12100;p44"/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1" name="Google Shape;12101;p44"/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2" name="Google Shape;12102;p44"/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3" name="Google Shape;12103;p44"/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4" name="Google Shape;12104;p44"/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5" name="Google Shape;12105;p44"/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6" name="Google Shape;12106;p44"/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7" name="Google Shape;12107;p44"/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8" name="Google Shape;12108;p44"/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9" name="Google Shape;12109;p44"/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0" name="Google Shape;12110;p44"/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1" name="Google Shape;12111;p44"/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2" name="Google Shape;12112;p44"/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3" name="Google Shape;12113;p44"/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4" name="Google Shape;12114;p44"/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5" name="Google Shape;12115;p44"/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6" name="Google Shape;12116;p44"/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7" name="Google Shape;12117;p44"/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8" name="Google Shape;12118;p44"/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9" name="Google Shape;12119;p44"/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0" name="Google Shape;12120;p44"/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1" name="Google Shape;12121;p44"/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2" name="Google Shape;12122;p44"/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3" name="Google Shape;12123;p44"/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4" name="Google Shape;12124;p44"/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5" name="Google Shape;12125;p44"/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6" name="Google Shape;12126;p44"/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7" name="Google Shape;12127;p44"/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8" name="Google Shape;12128;p44"/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9" name="Google Shape;12129;p44"/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0" name="Google Shape;12130;p44"/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1" name="Google Shape;12131;p44"/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2" name="Google Shape;12132;p44"/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3" name="Google Shape;12133;p44"/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4" name="Google Shape;12134;p44"/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5" name="Google Shape;12135;p44"/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6" name="Google Shape;12136;p44"/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7" name="Google Shape;12137;p44"/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8" name="Google Shape;12138;p44"/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9" name="Google Shape;12139;p44"/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0" name="Google Shape;12140;p44"/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1" name="Google Shape;12141;p44"/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2" name="Google Shape;12142;p44"/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3" name="Google Shape;12143;p44"/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2144" name="Google Shape;1214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1813" y="1021425"/>
            <a:ext cx="2787925" cy="146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45" name="Google Shape;12145;p44"/>
          <p:cNvGrpSpPr/>
          <p:nvPr/>
        </p:nvGrpSpPr>
        <p:grpSpPr>
          <a:xfrm>
            <a:off x="3941565" y="3450990"/>
            <a:ext cx="1021829" cy="860690"/>
            <a:chOff x="3338952" y="1290190"/>
            <a:chExt cx="1021829" cy="860690"/>
          </a:xfrm>
        </p:grpSpPr>
        <p:sp>
          <p:nvSpPr>
            <p:cNvPr id="12146" name="Google Shape;12146;p44"/>
            <p:cNvSpPr/>
            <p:nvPr/>
          </p:nvSpPr>
          <p:spPr>
            <a:xfrm>
              <a:off x="425223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44"/>
            <p:cNvSpPr/>
            <p:nvPr/>
          </p:nvSpPr>
          <p:spPr>
            <a:xfrm>
              <a:off x="425223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44"/>
            <p:cNvSpPr/>
            <p:nvPr/>
          </p:nvSpPr>
          <p:spPr>
            <a:xfrm>
              <a:off x="425223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44"/>
            <p:cNvSpPr/>
            <p:nvPr/>
          </p:nvSpPr>
          <p:spPr>
            <a:xfrm>
              <a:off x="425278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44"/>
            <p:cNvSpPr/>
            <p:nvPr/>
          </p:nvSpPr>
          <p:spPr>
            <a:xfrm>
              <a:off x="419850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44"/>
            <p:cNvSpPr/>
            <p:nvPr/>
          </p:nvSpPr>
          <p:spPr>
            <a:xfrm>
              <a:off x="419850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44"/>
            <p:cNvSpPr/>
            <p:nvPr/>
          </p:nvSpPr>
          <p:spPr>
            <a:xfrm>
              <a:off x="4199035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44"/>
            <p:cNvSpPr/>
            <p:nvPr/>
          </p:nvSpPr>
          <p:spPr>
            <a:xfrm>
              <a:off x="419850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44"/>
            <p:cNvSpPr/>
            <p:nvPr/>
          </p:nvSpPr>
          <p:spPr>
            <a:xfrm>
              <a:off x="4199035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44"/>
            <p:cNvSpPr/>
            <p:nvPr/>
          </p:nvSpPr>
          <p:spPr>
            <a:xfrm>
              <a:off x="419850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44"/>
            <p:cNvSpPr/>
            <p:nvPr/>
          </p:nvSpPr>
          <p:spPr>
            <a:xfrm>
              <a:off x="4199035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44"/>
            <p:cNvSpPr/>
            <p:nvPr/>
          </p:nvSpPr>
          <p:spPr>
            <a:xfrm>
              <a:off x="419850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44"/>
            <p:cNvSpPr/>
            <p:nvPr/>
          </p:nvSpPr>
          <p:spPr>
            <a:xfrm>
              <a:off x="4199035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44"/>
            <p:cNvSpPr/>
            <p:nvPr/>
          </p:nvSpPr>
          <p:spPr>
            <a:xfrm>
              <a:off x="419850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44"/>
            <p:cNvSpPr/>
            <p:nvPr/>
          </p:nvSpPr>
          <p:spPr>
            <a:xfrm>
              <a:off x="4199035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44"/>
            <p:cNvSpPr/>
            <p:nvPr/>
          </p:nvSpPr>
          <p:spPr>
            <a:xfrm>
              <a:off x="4144818" y="204230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44"/>
            <p:cNvSpPr/>
            <p:nvPr/>
          </p:nvSpPr>
          <p:spPr>
            <a:xfrm>
              <a:off x="4144818" y="1988604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1"/>
                  </a:moveTo>
                  <a:lnTo>
                    <a:pt x="0" y="3519"/>
                  </a:lnTo>
                  <a:lnTo>
                    <a:pt x="3516" y="3519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44"/>
            <p:cNvSpPr/>
            <p:nvPr/>
          </p:nvSpPr>
          <p:spPr>
            <a:xfrm>
              <a:off x="4145348" y="1989165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44"/>
            <p:cNvSpPr/>
            <p:nvPr/>
          </p:nvSpPr>
          <p:spPr>
            <a:xfrm>
              <a:off x="4144818" y="1934871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44"/>
            <p:cNvSpPr/>
            <p:nvPr/>
          </p:nvSpPr>
          <p:spPr>
            <a:xfrm>
              <a:off x="4145348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44"/>
            <p:cNvSpPr/>
            <p:nvPr/>
          </p:nvSpPr>
          <p:spPr>
            <a:xfrm>
              <a:off x="414481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44"/>
            <p:cNvSpPr/>
            <p:nvPr/>
          </p:nvSpPr>
          <p:spPr>
            <a:xfrm>
              <a:off x="4145348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44"/>
            <p:cNvSpPr/>
            <p:nvPr/>
          </p:nvSpPr>
          <p:spPr>
            <a:xfrm>
              <a:off x="414481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44"/>
            <p:cNvSpPr/>
            <p:nvPr/>
          </p:nvSpPr>
          <p:spPr>
            <a:xfrm>
              <a:off x="4145348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44"/>
            <p:cNvSpPr/>
            <p:nvPr/>
          </p:nvSpPr>
          <p:spPr>
            <a:xfrm>
              <a:off x="414481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44"/>
            <p:cNvSpPr/>
            <p:nvPr/>
          </p:nvSpPr>
          <p:spPr>
            <a:xfrm>
              <a:off x="4145348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44"/>
            <p:cNvSpPr/>
            <p:nvPr/>
          </p:nvSpPr>
          <p:spPr>
            <a:xfrm>
              <a:off x="414481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44"/>
            <p:cNvSpPr/>
            <p:nvPr/>
          </p:nvSpPr>
          <p:spPr>
            <a:xfrm>
              <a:off x="414481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44"/>
            <p:cNvSpPr/>
            <p:nvPr/>
          </p:nvSpPr>
          <p:spPr>
            <a:xfrm>
              <a:off x="4145348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44"/>
            <p:cNvSpPr/>
            <p:nvPr/>
          </p:nvSpPr>
          <p:spPr>
            <a:xfrm>
              <a:off x="414481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6" y="35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44"/>
            <p:cNvSpPr/>
            <p:nvPr/>
          </p:nvSpPr>
          <p:spPr>
            <a:xfrm>
              <a:off x="4145348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44"/>
            <p:cNvSpPr/>
            <p:nvPr/>
          </p:nvSpPr>
          <p:spPr>
            <a:xfrm>
              <a:off x="409106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44"/>
            <p:cNvSpPr/>
            <p:nvPr/>
          </p:nvSpPr>
          <p:spPr>
            <a:xfrm>
              <a:off x="409106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44"/>
            <p:cNvSpPr/>
            <p:nvPr/>
          </p:nvSpPr>
          <p:spPr>
            <a:xfrm>
              <a:off x="4091614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44"/>
            <p:cNvSpPr/>
            <p:nvPr/>
          </p:nvSpPr>
          <p:spPr>
            <a:xfrm>
              <a:off x="409106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44"/>
            <p:cNvSpPr/>
            <p:nvPr/>
          </p:nvSpPr>
          <p:spPr>
            <a:xfrm>
              <a:off x="409161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44"/>
            <p:cNvSpPr/>
            <p:nvPr/>
          </p:nvSpPr>
          <p:spPr>
            <a:xfrm>
              <a:off x="409106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44"/>
            <p:cNvSpPr/>
            <p:nvPr/>
          </p:nvSpPr>
          <p:spPr>
            <a:xfrm>
              <a:off x="4091614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44"/>
            <p:cNvSpPr/>
            <p:nvPr/>
          </p:nvSpPr>
          <p:spPr>
            <a:xfrm>
              <a:off x="4091069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44"/>
            <p:cNvSpPr/>
            <p:nvPr/>
          </p:nvSpPr>
          <p:spPr>
            <a:xfrm>
              <a:off x="4091614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44"/>
            <p:cNvSpPr/>
            <p:nvPr/>
          </p:nvSpPr>
          <p:spPr>
            <a:xfrm>
              <a:off x="409106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44"/>
            <p:cNvSpPr/>
            <p:nvPr/>
          </p:nvSpPr>
          <p:spPr>
            <a:xfrm>
              <a:off x="4091069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44"/>
            <p:cNvSpPr/>
            <p:nvPr/>
          </p:nvSpPr>
          <p:spPr>
            <a:xfrm>
              <a:off x="4091614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44"/>
            <p:cNvSpPr/>
            <p:nvPr/>
          </p:nvSpPr>
          <p:spPr>
            <a:xfrm>
              <a:off x="4091069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44"/>
            <p:cNvSpPr/>
            <p:nvPr/>
          </p:nvSpPr>
          <p:spPr>
            <a:xfrm>
              <a:off x="4091069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44"/>
            <p:cNvSpPr/>
            <p:nvPr/>
          </p:nvSpPr>
          <p:spPr>
            <a:xfrm>
              <a:off x="4091614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44"/>
            <p:cNvSpPr/>
            <p:nvPr/>
          </p:nvSpPr>
          <p:spPr>
            <a:xfrm>
              <a:off x="4037335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44"/>
            <p:cNvSpPr/>
            <p:nvPr/>
          </p:nvSpPr>
          <p:spPr>
            <a:xfrm>
              <a:off x="4037335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44"/>
            <p:cNvSpPr/>
            <p:nvPr/>
          </p:nvSpPr>
          <p:spPr>
            <a:xfrm>
              <a:off x="4037335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44"/>
            <p:cNvSpPr/>
            <p:nvPr/>
          </p:nvSpPr>
          <p:spPr>
            <a:xfrm>
              <a:off x="4037335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44"/>
            <p:cNvSpPr/>
            <p:nvPr/>
          </p:nvSpPr>
          <p:spPr>
            <a:xfrm>
              <a:off x="4037880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44"/>
            <p:cNvSpPr/>
            <p:nvPr/>
          </p:nvSpPr>
          <p:spPr>
            <a:xfrm>
              <a:off x="4037335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44"/>
            <p:cNvSpPr/>
            <p:nvPr/>
          </p:nvSpPr>
          <p:spPr>
            <a:xfrm>
              <a:off x="4037880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44"/>
            <p:cNvSpPr/>
            <p:nvPr/>
          </p:nvSpPr>
          <p:spPr>
            <a:xfrm>
              <a:off x="4037335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44"/>
            <p:cNvSpPr/>
            <p:nvPr/>
          </p:nvSpPr>
          <p:spPr>
            <a:xfrm>
              <a:off x="403788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44"/>
            <p:cNvSpPr/>
            <p:nvPr/>
          </p:nvSpPr>
          <p:spPr>
            <a:xfrm>
              <a:off x="4037335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44"/>
            <p:cNvSpPr/>
            <p:nvPr/>
          </p:nvSpPr>
          <p:spPr>
            <a:xfrm>
              <a:off x="4037335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44"/>
            <p:cNvSpPr/>
            <p:nvPr/>
          </p:nvSpPr>
          <p:spPr>
            <a:xfrm>
              <a:off x="403788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44"/>
            <p:cNvSpPr/>
            <p:nvPr/>
          </p:nvSpPr>
          <p:spPr>
            <a:xfrm>
              <a:off x="4037335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44"/>
            <p:cNvSpPr/>
            <p:nvPr/>
          </p:nvSpPr>
          <p:spPr>
            <a:xfrm>
              <a:off x="4037880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44"/>
            <p:cNvSpPr/>
            <p:nvPr/>
          </p:nvSpPr>
          <p:spPr>
            <a:xfrm>
              <a:off x="398364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44"/>
            <p:cNvSpPr/>
            <p:nvPr/>
          </p:nvSpPr>
          <p:spPr>
            <a:xfrm>
              <a:off x="398364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44"/>
            <p:cNvSpPr/>
            <p:nvPr/>
          </p:nvSpPr>
          <p:spPr>
            <a:xfrm>
              <a:off x="3984178" y="1827979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44"/>
            <p:cNvSpPr/>
            <p:nvPr/>
          </p:nvSpPr>
          <p:spPr>
            <a:xfrm>
              <a:off x="398364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44"/>
            <p:cNvSpPr/>
            <p:nvPr/>
          </p:nvSpPr>
          <p:spPr>
            <a:xfrm>
              <a:off x="3984178" y="177424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44"/>
            <p:cNvSpPr/>
            <p:nvPr/>
          </p:nvSpPr>
          <p:spPr>
            <a:xfrm>
              <a:off x="398364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44"/>
            <p:cNvSpPr/>
            <p:nvPr/>
          </p:nvSpPr>
          <p:spPr>
            <a:xfrm>
              <a:off x="3984178" y="1720512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44"/>
            <p:cNvSpPr/>
            <p:nvPr/>
          </p:nvSpPr>
          <p:spPr>
            <a:xfrm>
              <a:off x="398364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44"/>
            <p:cNvSpPr/>
            <p:nvPr/>
          </p:nvSpPr>
          <p:spPr>
            <a:xfrm>
              <a:off x="3984178" y="1666809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44"/>
            <p:cNvSpPr/>
            <p:nvPr/>
          </p:nvSpPr>
          <p:spPr>
            <a:xfrm>
              <a:off x="398364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44"/>
            <p:cNvSpPr/>
            <p:nvPr/>
          </p:nvSpPr>
          <p:spPr>
            <a:xfrm>
              <a:off x="3984178" y="1613075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44"/>
            <p:cNvSpPr/>
            <p:nvPr/>
          </p:nvSpPr>
          <p:spPr>
            <a:xfrm>
              <a:off x="392991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44"/>
            <p:cNvSpPr/>
            <p:nvPr/>
          </p:nvSpPr>
          <p:spPr>
            <a:xfrm>
              <a:off x="392991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44"/>
            <p:cNvSpPr/>
            <p:nvPr/>
          </p:nvSpPr>
          <p:spPr>
            <a:xfrm>
              <a:off x="392991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44"/>
            <p:cNvSpPr/>
            <p:nvPr/>
          </p:nvSpPr>
          <p:spPr>
            <a:xfrm>
              <a:off x="393044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44"/>
            <p:cNvSpPr/>
            <p:nvPr/>
          </p:nvSpPr>
          <p:spPr>
            <a:xfrm>
              <a:off x="3929915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44"/>
            <p:cNvSpPr/>
            <p:nvPr/>
          </p:nvSpPr>
          <p:spPr>
            <a:xfrm>
              <a:off x="3930444" y="172051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44"/>
            <p:cNvSpPr/>
            <p:nvPr/>
          </p:nvSpPr>
          <p:spPr>
            <a:xfrm>
              <a:off x="3929915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44"/>
            <p:cNvSpPr/>
            <p:nvPr/>
          </p:nvSpPr>
          <p:spPr>
            <a:xfrm>
              <a:off x="393044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44"/>
            <p:cNvSpPr/>
            <p:nvPr/>
          </p:nvSpPr>
          <p:spPr>
            <a:xfrm>
              <a:off x="3929915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44"/>
            <p:cNvSpPr/>
            <p:nvPr/>
          </p:nvSpPr>
          <p:spPr>
            <a:xfrm>
              <a:off x="387615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44"/>
            <p:cNvSpPr/>
            <p:nvPr/>
          </p:nvSpPr>
          <p:spPr>
            <a:xfrm>
              <a:off x="3876150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44"/>
            <p:cNvSpPr/>
            <p:nvPr/>
          </p:nvSpPr>
          <p:spPr>
            <a:xfrm>
              <a:off x="387615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44"/>
            <p:cNvSpPr/>
            <p:nvPr/>
          </p:nvSpPr>
          <p:spPr>
            <a:xfrm>
              <a:off x="387671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44"/>
            <p:cNvSpPr/>
            <p:nvPr/>
          </p:nvSpPr>
          <p:spPr>
            <a:xfrm>
              <a:off x="3876150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44"/>
            <p:cNvSpPr/>
            <p:nvPr/>
          </p:nvSpPr>
          <p:spPr>
            <a:xfrm>
              <a:off x="3876150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44"/>
            <p:cNvSpPr/>
            <p:nvPr/>
          </p:nvSpPr>
          <p:spPr>
            <a:xfrm>
              <a:off x="387671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44"/>
            <p:cNvSpPr/>
            <p:nvPr/>
          </p:nvSpPr>
          <p:spPr>
            <a:xfrm>
              <a:off x="3876150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44"/>
            <p:cNvSpPr/>
            <p:nvPr/>
          </p:nvSpPr>
          <p:spPr>
            <a:xfrm>
              <a:off x="382247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44"/>
            <p:cNvSpPr/>
            <p:nvPr/>
          </p:nvSpPr>
          <p:spPr>
            <a:xfrm>
              <a:off x="382247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44"/>
            <p:cNvSpPr/>
            <p:nvPr/>
          </p:nvSpPr>
          <p:spPr>
            <a:xfrm>
              <a:off x="382247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44"/>
            <p:cNvSpPr/>
            <p:nvPr/>
          </p:nvSpPr>
          <p:spPr>
            <a:xfrm>
              <a:off x="3823008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44"/>
            <p:cNvSpPr/>
            <p:nvPr/>
          </p:nvSpPr>
          <p:spPr>
            <a:xfrm>
              <a:off x="382247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44"/>
            <p:cNvSpPr/>
            <p:nvPr/>
          </p:nvSpPr>
          <p:spPr>
            <a:xfrm>
              <a:off x="3823008" y="172051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44"/>
            <p:cNvSpPr/>
            <p:nvPr/>
          </p:nvSpPr>
          <p:spPr>
            <a:xfrm>
              <a:off x="382247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44"/>
            <p:cNvSpPr/>
            <p:nvPr/>
          </p:nvSpPr>
          <p:spPr>
            <a:xfrm>
              <a:off x="3823008" y="166680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44"/>
            <p:cNvSpPr/>
            <p:nvPr/>
          </p:nvSpPr>
          <p:spPr>
            <a:xfrm>
              <a:off x="382247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44"/>
            <p:cNvSpPr/>
            <p:nvPr/>
          </p:nvSpPr>
          <p:spPr>
            <a:xfrm>
              <a:off x="3768713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44"/>
            <p:cNvSpPr/>
            <p:nvPr/>
          </p:nvSpPr>
          <p:spPr>
            <a:xfrm>
              <a:off x="3768713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44"/>
            <p:cNvSpPr/>
            <p:nvPr/>
          </p:nvSpPr>
          <p:spPr>
            <a:xfrm>
              <a:off x="3768713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44"/>
            <p:cNvSpPr/>
            <p:nvPr/>
          </p:nvSpPr>
          <p:spPr>
            <a:xfrm>
              <a:off x="376927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44"/>
            <p:cNvSpPr/>
            <p:nvPr/>
          </p:nvSpPr>
          <p:spPr>
            <a:xfrm>
              <a:off x="3768713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44"/>
            <p:cNvSpPr/>
            <p:nvPr/>
          </p:nvSpPr>
          <p:spPr>
            <a:xfrm>
              <a:off x="3768713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44"/>
            <p:cNvSpPr/>
            <p:nvPr/>
          </p:nvSpPr>
          <p:spPr>
            <a:xfrm>
              <a:off x="376927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44"/>
            <p:cNvSpPr/>
            <p:nvPr/>
          </p:nvSpPr>
          <p:spPr>
            <a:xfrm>
              <a:off x="3768713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44"/>
            <p:cNvSpPr/>
            <p:nvPr/>
          </p:nvSpPr>
          <p:spPr>
            <a:xfrm>
              <a:off x="371504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44"/>
            <p:cNvSpPr/>
            <p:nvPr/>
          </p:nvSpPr>
          <p:spPr>
            <a:xfrm>
              <a:off x="371504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44"/>
            <p:cNvSpPr/>
            <p:nvPr/>
          </p:nvSpPr>
          <p:spPr>
            <a:xfrm>
              <a:off x="371504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44"/>
            <p:cNvSpPr/>
            <p:nvPr/>
          </p:nvSpPr>
          <p:spPr>
            <a:xfrm>
              <a:off x="3715587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44"/>
            <p:cNvSpPr/>
            <p:nvPr/>
          </p:nvSpPr>
          <p:spPr>
            <a:xfrm>
              <a:off x="371504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44"/>
            <p:cNvSpPr/>
            <p:nvPr/>
          </p:nvSpPr>
          <p:spPr>
            <a:xfrm>
              <a:off x="3715587" y="172051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44"/>
            <p:cNvSpPr/>
            <p:nvPr/>
          </p:nvSpPr>
          <p:spPr>
            <a:xfrm>
              <a:off x="371504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44"/>
            <p:cNvSpPr/>
            <p:nvPr/>
          </p:nvSpPr>
          <p:spPr>
            <a:xfrm>
              <a:off x="3715587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44"/>
            <p:cNvSpPr/>
            <p:nvPr/>
          </p:nvSpPr>
          <p:spPr>
            <a:xfrm>
              <a:off x="371504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44"/>
            <p:cNvSpPr/>
            <p:nvPr/>
          </p:nvSpPr>
          <p:spPr>
            <a:xfrm>
              <a:off x="3661308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44"/>
            <p:cNvSpPr/>
            <p:nvPr/>
          </p:nvSpPr>
          <p:spPr>
            <a:xfrm>
              <a:off x="3661308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44"/>
            <p:cNvSpPr/>
            <p:nvPr/>
          </p:nvSpPr>
          <p:spPr>
            <a:xfrm>
              <a:off x="366183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44"/>
            <p:cNvSpPr/>
            <p:nvPr/>
          </p:nvSpPr>
          <p:spPr>
            <a:xfrm>
              <a:off x="3661308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44"/>
            <p:cNvSpPr/>
            <p:nvPr/>
          </p:nvSpPr>
          <p:spPr>
            <a:xfrm>
              <a:off x="366183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44"/>
            <p:cNvSpPr/>
            <p:nvPr/>
          </p:nvSpPr>
          <p:spPr>
            <a:xfrm>
              <a:off x="3661308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44"/>
            <p:cNvSpPr/>
            <p:nvPr/>
          </p:nvSpPr>
          <p:spPr>
            <a:xfrm>
              <a:off x="3661838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44"/>
            <p:cNvSpPr/>
            <p:nvPr/>
          </p:nvSpPr>
          <p:spPr>
            <a:xfrm>
              <a:off x="3661308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44"/>
            <p:cNvSpPr/>
            <p:nvPr/>
          </p:nvSpPr>
          <p:spPr>
            <a:xfrm>
              <a:off x="366183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44"/>
            <p:cNvSpPr/>
            <p:nvPr/>
          </p:nvSpPr>
          <p:spPr>
            <a:xfrm>
              <a:off x="3661308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44"/>
            <p:cNvSpPr/>
            <p:nvPr/>
          </p:nvSpPr>
          <p:spPr>
            <a:xfrm>
              <a:off x="366183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44"/>
            <p:cNvSpPr/>
            <p:nvPr/>
          </p:nvSpPr>
          <p:spPr>
            <a:xfrm>
              <a:off x="360755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44"/>
            <p:cNvSpPr/>
            <p:nvPr/>
          </p:nvSpPr>
          <p:spPr>
            <a:xfrm>
              <a:off x="360755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44"/>
            <p:cNvSpPr/>
            <p:nvPr/>
          </p:nvSpPr>
          <p:spPr>
            <a:xfrm>
              <a:off x="360755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44"/>
            <p:cNvSpPr/>
            <p:nvPr/>
          </p:nvSpPr>
          <p:spPr>
            <a:xfrm>
              <a:off x="360755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44"/>
            <p:cNvSpPr/>
            <p:nvPr/>
          </p:nvSpPr>
          <p:spPr>
            <a:xfrm>
              <a:off x="3608088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44"/>
            <p:cNvSpPr/>
            <p:nvPr/>
          </p:nvSpPr>
          <p:spPr>
            <a:xfrm>
              <a:off x="360755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44"/>
            <p:cNvSpPr/>
            <p:nvPr/>
          </p:nvSpPr>
          <p:spPr>
            <a:xfrm>
              <a:off x="360808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44"/>
            <p:cNvSpPr/>
            <p:nvPr/>
          </p:nvSpPr>
          <p:spPr>
            <a:xfrm>
              <a:off x="360755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44"/>
            <p:cNvSpPr/>
            <p:nvPr/>
          </p:nvSpPr>
          <p:spPr>
            <a:xfrm>
              <a:off x="360808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44"/>
            <p:cNvSpPr/>
            <p:nvPr/>
          </p:nvSpPr>
          <p:spPr>
            <a:xfrm>
              <a:off x="3607559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44"/>
            <p:cNvSpPr/>
            <p:nvPr/>
          </p:nvSpPr>
          <p:spPr>
            <a:xfrm>
              <a:off x="3607559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44"/>
            <p:cNvSpPr/>
            <p:nvPr/>
          </p:nvSpPr>
          <p:spPr>
            <a:xfrm>
              <a:off x="360808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44"/>
            <p:cNvSpPr/>
            <p:nvPr/>
          </p:nvSpPr>
          <p:spPr>
            <a:xfrm>
              <a:off x="3607559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44"/>
            <p:cNvSpPr/>
            <p:nvPr/>
          </p:nvSpPr>
          <p:spPr>
            <a:xfrm>
              <a:off x="360808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44"/>
            <p:cNvSpPr/>
            <p:nvPr/>
          </p:nvSpPr>
          <p:spPr>
            <a:xfrm>
              <a:off x="3553872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44"/>
            <p:cNvSpPr/>
            <p:nvPr/>
          </p:nvSpPr>
          <p:spPr>
            <a:xfrm>
              <a:off x="3553872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44"/>
            <p:cNvSpPr/>
            <p:nvPr/>
          </p:nvSpPr>
          <p:spPr>
            <a:xfrm>
              <a:off x="3553872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44"/>
            <p:cNvSpPr/>
            <p:nvPr/>
          </p:nvSpPr>
          <p:spPr>
            <a:xfrm>
              <a:off x="3554417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44"/>
            <p:cNvSpPr/>
            <p:nvPr/>
          </p:nvSpPr>
          <p:spPr>
            <a:xfrm>
              <a:off x="355387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44"/>
            <p:cNvSpPr/>
            <p:nvPr/>
          </p:nvSpPr>
          <p:spPr>
            <a:xfrm>
              <a:off x="3554417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44"/>
            <p:cNvSpPr/>
            <p:nvPr/>
          </p:nvSpPr>
          <p:spPr>
            <a:xfrm>
              <a:off x="355387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44"/>
            <p:cNvSpPr/>
            <p:nvPr/>
          </p:nvSpPr>
          <p:spPr>
            <a:xfrm>
              <a:off x="3554417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44"/>
            <p:cNvSpPr/>
            <p:nvPr/>
          </p:nvSpPr>
          <p:spPr>
            <a:xfrm>
              <a:off x="355387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44"/>
            <p:cNvSpPr/>
            <p:nvPr/>
          </p:nvSpPr>
          <p:spPr>
            <a:xfrm>
              <a:off x="355387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44"/>
            <p:cNvSpPr/>
            <p:nvPr/>
          </p:nvSpPr>
          <p:spPr>
            <a:xfrm>
              <a:off x="355387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44"/>
            <p:cNvSpPr/>
            <p:nvPr/>
          </p:nvSpPr>
          <p:spPr>
            <a:xfrm>
              <a:off x="355387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44"/>
            <p:cNvSpPr/>
            <p:nvPr/>
          </p:nvSpPr>
          <p:spPr>
            <a:xfrm>
              <a:off x="3554417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44"/>
            <p:cNvSpPr/>
            <p:nvPr/>
          </p:nvSpPr>
          <p:spPr>
            <a:xfrm>
              <a:off x="3500122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44"/>
            <p:cNvSpPr/>
            <p:nvPr/>
          </p:nvSpPr>
          <p:spPr>
            <a:xfrm>
              <a:off x="3500122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44"/>
            <p:cNvSpPr/>
            <p:nvPr/>
          </p:nvSpPr>
          <p:spPr>
            <a:xfrm>
              <a:off x="3500683" y="1989165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44"/>
            <p:cNvSpPr/>
            <p:nvPr/>
          </p:nvSpPr>
          <p:spPr>
            <a:xfrm>
              <a:off x="3500122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44"/>
            <p:cNvSpPr/>
            <p:nvPr/>
          </p:nvSpPr>
          <p:spPr>
            <a:xfrm>
              <a:off x="3500683" y="193541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44"/>
            <p:cNvSpPr/>
            <p:nvPr/>
          </p:nvSpPr>
          <p:spPr>
            <a:xfrm>
              <a:off x="3500122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44"/>
            <p:cNvSpPr/>
            <p:nvPr/>
          </p:nvSpPr>
          <p:spPr>
            <a:xfrm>
              <a:off x="3500683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44"/>
            <p:cNvSpPr/>
            <p:nvPr/>
          </p:nvSpPr>
          <p:spPr>
            <a:xfrm>
              <a:off x="3500122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44"/>
            <p:cNvSpPr/>
            <p:nvPr/>
          </p:nvSpPr>
          <p:spPr>
            <a:xfrm>
              <a:off x="3500683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44"/>
            <p:cNvSpPr/>
            <p:nvPr/>
          </p:nvSpPr>
          <p:spPr>
            <a:xfrm>
              <a:off x="3500122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44"/>
            <p:cNvSpPr/>
            <p:nvPr/>
          </p:nvSpPr>
          <p:spPr>
            <a:xfrm>
              <a:off x="3500683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44"/>
            <p:cNvSpPr/>
            <p:nvPr/>
          </p:nvSpPr>
          <p:spPr>
            <a:xfrm>
              <a:off x="3500122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44"/>
            <p:cNvSpPr/>
            <p:nvPr/>
          </p:nvSpPr>
          <p:spPr>
            <a:xfrm>
              <a:off x="3500122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44"/>
            <p:cNvSpPr/>
            <p:nvPr/>
          </p:nvSpPr>
          <p:spPr>
            <a:xfrm>
              <a:off x="3500683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44"/>
            <p:cNvSpPr/>
            <p:nvPr/>
          </p:nvSpPr>
          <p:spPr>
            <a:xfrm>
              <a:off x="3500122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44"/>
            <p:cNvSpPr/>
            <p:nvPr/>
          </p:nvSpPr>
          <p:spPr>
            <a:xfrm>
              <a:off x="3500683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44"/>
            <p:cNvSpPr/>
            <p:nvPr/>
          </p:nvSpPr>
          <p:spPr>
            <a:xfrm>
              <a:off x="344638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44"/>
            <p:cNvSpPr/>
            <p:nvPr/>
          </p:nvSpPr>
          <p:spPr>
            <a:xfrm>
              <a:off x="344638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44"/>
            <p:cNvSpPr/>
            <p:nvPr/>
          </p:nvSpPr>
          <p:spPr>
            <a:xfrm>
              <a:off x="3446918" y="1989165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44"/>
            <p:cNvSpPr/>
            <p:nvPr/>
          </p:nvSpPr>
          <p:spPr>
            <a:xfrm>
              <a:off x="344638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44"/>
            <p:cNvSpPr/>
            <p:nvPr/>
          </p:nvSpPr>
          <p:spPr>
            <a:xfrm>
              <a:off x="3446918" y="193541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44"/>
            <p:cNvSpPr/>
            <p:nvPr/>
          </p:nvSpPr>
          <p:spPr>
            <a:xfrm>
              <a:off x="344638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44"/>
            <p:cNvSpPr/>
            <p:nvPr/>
          </p:nvSpPr>
          <p:spPr>
            <a:xfrm>
              <a:off x="3446918" y="188166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44"/>
            <p:cNvSpPr/>
            <p:nvPr/>
          </p:nvSpPr>
          <p:spPr>
            <a:xfrm>
              <a:off x="344638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44"/>
            <p:cNvSpPr/>
            <p:nvPr/>
          </p:nvSpPr>
          <p:spPr>
            <a:xfrm>
              <a:off x="3446918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44"/>
            <p:cNvSpPr/>
            <p:nvPr/>
          </p:nvSpPr>
          <p:spPr>
            <a:xfrm>
              <a:off x="344638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44"/>
            <p:cNvSpPr/>
            <p:nvPr/>
          </p:nvSpPr>
          <p:spPr>
            <a:xfrm>
              <a:off x="3446918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44"/>
            <p:cNvSpPr/>
            <p:nvPr/>
          </p:nvSpPr>
          <p:spPr>
            <a:xfrm>
              <a:off x="3392686" y="204230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44"/>
            <p:cNvSpPr/>
            <p:nvPr/>
          </p:nvSpPr>
          <p:spPr>
            <a:xfrm>
              <a:off x="3392686" y="1988604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27" name="Google Shape;12327;p44"/>
            <p:cNvGrpSpPr/>
            <p:nvPr/>
          </p:nvGrpSpPr>
          <p:grpSpPr>
            <a:xfrm>
              <a:off x="3393247" y="1720512"/>
              <a:ext cx="913302" cy="376074"/>
              <a:chOff x="3393247" y="1720512"/>
              <a:chExt cx="913302" cy="376074"/>
            </a:xfrm>
          </p:grpSpPr>
          <p:sp>
            <p:nvSpPr>
              <p:cNvPr id="12328" name="Google Shape;12328;p44"/>
              <p:cNvSpPr/>
              <p:nvPr/>
            </p:nvSpPr>
            <p:spPr>
              <a:xfrm>
                <a:off x="4252784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9" name="Google Shape;12329;p44"/>
              <p:cNvSpPr/>
              <p:nvPr/>
            </p:nvSpPr>
            <p:spPr>
              <a:xfrm>
                <a:off x="4199035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0" name="Google Shape;12330;p44"/>
              <p:cNvSpPr/>
              <p:nvPr/>
            </p:nvSpPr>
            <p:spPr>
              <a:xfrm>
                <a:off x="4145348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1" name="Google Shape;12331;p44"/>
              <p:cNvSpPr/>
              <p:nvPr/>
            </p:nvSpPr>
            <p:spPr>
              <a:xfrm>
                <a:off x="409161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2" name="Google Shape;12332;p44"/>
              <p:cNvSpPr/>
              <p:nvPr/>
            </p:nvSpPr>
            <p:spPr>
              <a:xfrm>
                <a:off x="4037880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3" name="Google Shape;12333;p44"/>
              <p:cNvSpPr/>
              <p:nvPr/>
            </p:nvSpPr>
            <p:spPr>
              <a:xfrm>
                <a:off x="4037880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4" name="Google Shape;12334;p44"/>
              <p:cNvSpPr/>
              <p:nvPr/>
            </p:nvSpPr>
            <p:spPr>
              <a:xfrm>
                <a:off x="3984178" y="188166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5" name="Google Shape;12335;p44"/>
              <p:cNvSpPr/>
              <p:nvPr/>
            </p:nvSpPr>
            <p:spPr>
              <a:xfrm>
                <a:off x="393044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6" name="Google Shape;12336;p44"/>
              <p:cNvSpPr/>
              <p:nvPr/>
            </p:nvSpPr>
            <p:spPr>
              <a:xfrm>
                <a:off x="3876710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7" name="Google Shape;12337;p44"/>
              <p:cNvSpPr/>
              <p:nvPr/>
            </p:nvSpPr>
            <p:spPr>
              <a:xfrm>
                <a:off x="3823008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8" name="Google Shape;12338;p44"/>
              <p:cNvSpPr/>
              <p:nvPr/>
            </p:nvSpPr>
            <p:spPr>
              <a:xfrm>
                <a:off x="376927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9" name="Google Shape;12339;p44"/>
              <p:cNvSpPr/>
              <p:nvPr/>
            </p:nvSpPr>
            <p:spPr>
              <a:xfrm>
                <a:off x="3769274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0" name="Google Shape;12340;p44"/>
              <p:cNvSpPr/>
              <p:nvPr/>
            </p:nvSpPr>
            <p:spPr>
              <a:xfrm>
                <a:off x="3715587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1" name="Google Shape;12341;p44"/>
              <p:cNvSpPr/>
              <p:nvPr/>
            </p:nvSpPr>
            <p:spPr>
              <a:xfrm>
                <a:off x="3661838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2" name="Google Shape;12342;p44"/>
              <p:cNvSpPr/>
              <p:nvPr/>
            </p:nvSpPr>
            <p:spPr>
              <a:xfrm>
                <a:off x="360808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3" name="Google Shape;12343;p44"/>
              <p:cNvSpPr/>
              <p:nvPr/>
            </p:nvSpPr>
            <p:spPr>
              <a:xfrm>
                <a:off x="360808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4" name="Google Shape;12344;p44"/>
              <p:cNvSpPr/>
              <p:nvPr/>
            </p:nvSpPr>
            <p:spPr>
              <a:xfrm>
                <a:off x="3554417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5" name="Google Shape;12345;p44"/>
              <p:cNvSpPr/>
              <p:nvPr/>
            </p:nvSpPr>
            <p:spPr>
              <a:xfrm>
                <a:off x="3554417" y="1989165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6" name="Google Shape;12346;p44"/>
              <p:cNvSpPr/>
              <p:nvPr/>
            </p:nvSpPr>
            <p:spPr>
              <a:xfrm>
                <a:off x="3500683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7" name="Google Shape;12347;p44"/>
              <p:cNvSpPr/>
              <p:nvPr/>
            </p:nvSpPr>
            <p:spPr>
              <a:xfrm>
                <a:off x="3446918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8" name="Google Shape;12348;p44"/>
              <p:cNvSpPr/>
              <p:nvPr/>
            </p:nvSpPr>
            <p:spPr>
              <a:xfrm>
                <a:off x="3393247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49" name="Google Shape;12349;p44"/>
            <p:cNvSpPr/>
            <p:nvPr/>
          </p:nvSpPr>
          <p:spPr>
            <a:xfrm>
              <a:off x="3392686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44"/>
            <p:cNvSpPr/>
            <p:nvPr/>
          </p:nvSpPr>
          <p:spPr>
            <a:xfrm>
              <a:off x="3393247" y="193541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51" name="Google Shape;12351;p44"/>
            <p:cNvGrpSpPr/>
            <p:nvPr/>
          </p:nvGrpSpPr>
          <p:grpSpPr>
            <a:xfrm>
              <a:off x="3338952" y="1290190"/>
              <a:ext cx="1021829" cy="860690"/>
              <a:chOff x="3338952" y="1290190"/>
              <a:chExt cx="1021829" cy="860690"/>
            </a:xfrm>
          </p:grpSpPr>
          <p:sp>
            <p:nvSpPr>
              <p:cNvPr id="12352" name="Google Shape;12352;p44"/>
              <p:cNvSpPr/>
              <p:nvPr/>
            </p:nvSpPr>
            <p:spPr>
              <a:xfrm>
                <a:off x="4305973" y="1988604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9"/>
                    </a:lnTo>
                    <a:lnTo>
                      <a:pt x="3519" y="3519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3" name="Google Shape;12353;p44"/>
              <p:cNvSpPr/>
              <p:nvPr/>
            </p:nvSpPr>
            <p:spPr>
              <a:xfrm>
                <a:off x="4306534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4" name="Google Shape;12354;p44"/>
              <p:cNvSpPr/>
              <p:nvPr/>
            </p:nvSpPr>
            <p:spPr>
              <a:xfrm>
                <a:off x="4305973" y="1934871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5" name="Google Shape;12355;p44"/>
              <p:cNvSpPr/>
              <p:nvPr/>
            </p:nvSpPr>
            <p:spPr>
              <a:xfrm>
                <a:off x="4306534" y="193541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6" name="Google Shape;12356;p44"/>
              <p:cNvSpPr/>
              <p:nvPr/>
            </p:nvSpPr>
            <p:spPr>
              <a:xfrm>
                <a:off x="425278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7" name="Google Shape;12357;p44"/>
              <p:cNvSpPr/>
              <p:nvPr/>
            </p:nvSpPr>
            <p:spPr>
              <a:xfrm>
                <a:off x="4252239" y="188113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8" name="Google Shape;12358;p44"/>
              <p:cNvSpPr/>
              <p:nvPr/>
            </p:nvSpPr>
            <p:spPr>
              <a:xfrm>
                <a:off x="4252784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9" name="Google Shape;12359;p44"/>
              <p:cNvSpPr/>
              <p:nvPr/>
            </p:nvSpPr>
            <p:spPr>
              <a:xfrm>
                <a:off x="4252239" y="182745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0" name="Google Shape;12360;p44"/>
              <p:cNvSpPr/>
              <p:nvPr/>
            </p:nvSpPr>
            <p:spPr>
              <a:xfrm>
                <a:off x="4252784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1" name="Google Shape;12361;p44"/>
              <p:cNvSpPr/>
              <p:nvPr/>
            </p:nvSpPr>
            <p:spPr>
              <a:xfrm>
                <a:off x="4252239" y="1773700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2" name="Google Shape;12362;p44"/>
              <p:cNvSpPr/>
              <p:nvPr/>
            </p:nvSpPr>
            <p:spPr>
              <a:xfrm>
                <a:off x="425278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3" name="Google Shape;12363;p44"/>
              <p:cNvSpPr/>
              <p:nvPr/>
            </p:nvSpPr>
            <p:spPr>
              <a:xfrm>
                <a:off x="4198505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4" name="Google Shape;12364;p44"/>
              <p:cNvSpPr/>
              <p:nvPr/>
            </p:nvSpPr>
            <p:spPr>
              <a:xfrm>
                <a:off x="4199035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5" name="Google Shape;12365;p44"/>
              <p:cNvSpPr/>
              <p:nvPr/>
            </p:nvSpPr>
            <p:spPr>
              <a:xfrm>
                <a:off x="419850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6" name="Google Shape;12366;p44"/>
              <p:cNvSpPr/>
              <p:nvPr/>
            </p:nvSpPr>
            <p:spPr>
              <a:xfrm>
                <a:off x="4199035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7" name="Google Shape;12367;p44"/>
              <p:cNvSpPr/>
              <p:nvPr/>
            </p:nvSpPr>
            <p:spPr>
              <a:xfrm>
                <a:off x="4198505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8" name="Google Shape;12368;p44"/>
              <p:cNvSpPr/>
              <p:nvPr/>
            </p:nvSpPr>
            <p:spPr>
              <a:xfrm>
                <a:off x="4199035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9" name="Google Shape;12369;p44"/>
              <p:cNvSpPr/>
              <p:nvPr/>
            </p:nvSpPr>
            <p:spPr>
              <a:xfrm>
                <a:off x="4198505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1" y="1"/>
                    </a:moveTo>
                    <a:lnTo>
                      <a:pt x="1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0" name="Google Shape;12370;p44"/>
              <p:cNvSpPr/>
              <p:nvPr/>
            </p:nvSpPr>
            <p:spPr>
              <a:xfrm>
                <a:off x="4199035" y="1613075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1" name="Google Shape;12371;p44"/>
              <p:cNvSpPr/>
              <p:nvPr/>
            </p:nvSpPr>
            <p:spPr>
              <a:xfrm>
                <a:off x="4144818" y="209604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2" name="Google Shape;12372;p44"/>
              <p:cNvSpPr/>
              <p:nvPr/>
            </p:nvSpPr>
            <p:spPr>
              <a:xfrm>
                <a:off x="4145348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3" name="Google Shape;12373;p44"/>
              <p:cNvSpPr/>
              <p:nvPr/>
            </p:nvSpPr>
            <p:spPr>
              <a:xfrm>
                <a:off x="4145348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4" name="Google Shape;12374;p44"/>
              <p:cNvSpPr/>
              <p:nvPr/>
            </p:nvSpPr>
            <p:spPr>
              <a:xfrm>
                <a:off x="414481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5" name="Google Shape;12375;p44"/>
              <p:cNvSpPr/>
              <p:nvPr/>
            </p:nvSpPr>
            <p:spPr>
              <a:xfrm>
                <a:off x="4145348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6" name="Google Shape;12376;p44"/>
              <p:cNvSpPr/>
              <p:nvPr/>
            </p:nvSpPr>
            <p:spPr>
              <a:xfrm>
                <a:off x="4091069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7" name="Google Shape;12377;p44"/>
              <p:cNvSpPr/>
              <p:nvPr/>
            </p:nvSpPr>
            <p:spPr>
              <a:xfrm>
                <a:off x="409161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8" name="Google Shape;12378;p44"/>
              <p:cNvSpPr/>
              <p:nvPr/>
            </p:nvSpPr>
            <p:spPr>
              <a:xfrm>
                <a:off x="409161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9" name="Google Shape;12379;p44"/>
              <p:cNvSpPr/>
              <p:nvPr/>
            </p:nvSpPr>
            <p:spPr>
              <a:xfrm>
                <a:off x="4091614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0" name="Google Shape;12380;p44"/>
              <p:cNvSpPr/>
              <p:nvPr/>
            </p:nvSpPr>
            <p:spPr>
              <a:xfrm>
                <a:off x="4091069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1" name="Google Shape;12381;p44"/>
              <p:cNvSpPr/>
              <p:nvPr/>
            </p:nvSpPr>
            <p:spPr>
              <a:xfrm>
                <a:off x="4091614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2" name="Google Shape;12382;p44"/>
              <p:cNvSpPr/>
              <p:nvPr/>
            </p:nvSpPr>
            <p:spPr>
              <a:xfrm>
                <a:off x="403788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3" name="Google Shape;12383;p44"/>
              <p:cNvSpPr/>
              <p:nvPr/>
            </p:nvSpPr>
            <p:spPr>
              <a:xfrm>
                <a:off x="403788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4" name="Google Shape;12384;p44"/>
              <p:cNvSpPr/>
              <p:nvPr/>
            </p:nvSpPr>
            <p:spPr>
              <a:xfrm>
                <a:off x="4037335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5" name="Google Shape;12385;p44"/>
              <p:cNvSpPr/>
              <p:nvPr/>
            </p:nvSpPr>
            <p:spPr>
              <a:xfrm>
                <a:off x="4037880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6" name="Google Shape;12386;p44"/>
              <p:cNvSpPr/>
              <p:nvPr/>
            </p:nvSpPr>
            <p:spPr>
              <a:xfrm>
                <a:off x="3983648" y="1988604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7" name="Google Shape;12387;p44"/>
              <p:cNvSpPr/>
              <p:nvPr/>
            </p:nvSpPr>
            <p:spPr>
              <a:xfrm>
                <a:off x="3984178" y="1989165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8" name="Google Shape;12388;p44"/>
              <p:cNvSpPr/>
              <p:nvPr/>
            </p:nvSpPr>
            <p:spPr>
              <a:xfrm>
                <a:off x="3983648" y="19348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9" name="Google Shape;12389;p44"/>
              <p:cNvSpPr/>
              <p:nvPr/>
            </p:nvSpPr>
            <p:spPr>
              <a:xfrm>
                <a:off x="3984178" y="193541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0" name="Google Shape;12390;p44"/>
              <p:cNvSpPr/>
              <p:nvPr/>
            </p:nvSpPr>
            <p:spPr>
              <a:xfrm>
                <a:off x="398364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1" name="Google Shape;12391;p44"/>
              <p:cNvSpPr/>
              <p:nvPr/>
            </p:nvSpPr>
            <p:spPr>
              <a:xfrm>
                <a:off x="3984178" y="15593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2" name="Google Shape;12392;p44"/>
              <p:cNvSpPr/>
              <p:nvPr/>
            </p:nvSpPr>
            <p:spPr>
              <a:xfrm>
                <a:off x="393044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3" name="Google Shape;12393;p44"/>
              <p:cNvSpPr/>
              <p:nvPr/>
            </p:nvSpPr>
            <p:spPr>
              <a:xfrm>
                <a:off x="393044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4" name="Google Shape;12394;p44"/>
              <p:cNvSpPr/>
              <p:nvPr/>
            </p:nvSpPr>
            <p:spPr>
              <a:xfrm>
                <a:off x="387671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5" name="Google Shape;12395;p44"/>
              <p:cNvSpPr/>
              <p:nvPr/>
            </p:nvSpPr>
            <p:spPr>
              <a:xfrm>
                <a:off x="387671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6" name="Google Shape;12396;p44"/>
              <p:cNvSpPr/>
              <p:nvPr/>
            </p:nvSpPr>
            <p:spPr>
              <a:xfrm>
                <a:off x="3876710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7" name="Google Shape;12397;p44"/>
              <p:cNvSpPr/>
              <p:nvPr/>
            </p:nvSpPr>
            <p:spPr>
              <a:xfrm>
                <a:off x="3876150" y="145134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8" name="Google Shape;12398;p44"/>
              <p:cNvSpPr/>
              <p:nvPr/>
            </p:nvSpPr>
            <p:spPr>
              <a:xfrm>
                <a:off x="3876710" y="145190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9" name="Google Shape;12399;p44"/>
              <p:cNvSpPr/>
              <p:nvPr/>
            </p:nvSpPr>
            <p:spPr>
              <a:xfrm>
                <a:off x="3876150" y="139761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0" name="Google Shape;12400;p44"/>
              <p:cNvSpPr/>
              <p:nvPr/>
            </p:nvSpPr>
            <p:spPr>
              <a:xfrm>
                <a:off x="3876710" y="139815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1" name="Google Shape;12401;p44"/>
              <p:cNvSpPr/>
              <p:nvPr/>
            </p:nvSpPr>
            <p:spPr>
              <a:xfrm>
                <a:off x="3823008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2" name="Google Shape;12402;p44"/>
              <p:cNvSpPr/>
              <p:nvPr/>
            </p:nvSpPr>
            <p:spPr>
              <a:xfrm>
                <a:off x="3823008" y="1613075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3" name="Google Shape;12403;p44"/>
              <p:cNvSpPr/>
              <p:nvPr/>
            </p:nvSpPr>
            <p:spPr>
              <a:xfrm>
                <a:off x="382247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4" name="Google Shape;12404;p44"/>
              <p:cNvSpPr/>
              <p:nvPr/>
            </p:nvSpPr>
            <p:spPr>
              <a:xfrm>
                <a:off x="3823008" y="15593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5" name="Google Shape;12405;p44"/>
              <p:cNvSpPr/>
              <p:nvPr/>
            </p:nvSpPr>
            <p:spPr>
              <a:xfrm>
                <a:off x="3822478" y="150509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6" name="Google Shape;12406;p44"/>
              <p:cNvSpPr/>
              <p:nvPr/>
            </p:nvSpPr>
            <p:spPr>
              <a:xfrm>
                <a:off x="3823008" y="1505639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7" name="Google Shape;12407;p44"/>
              <p:cNvSpPr/>
              <p:nvPr/>
            </p:nvSpPr>
            <p:spPr>
              <a:xfrm>
                <a:off x="3822478" y="134392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8" name="Google Shape;12408;p44"/>
              <p:cNvSpPr/>
              <p:nvPr/>
            </p:nvSpPr>
            <p:spPr>
              <a:xfrm>
                <a:off x="3823008" y="134446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9" name="Google Shape;12409;p44"/>
              <p:cNvSpPr/>
              <p:nvPr/>
            </p:nvSpPr>
            <p:spPr>
              <a:xfrm>
                <a:off x="3822478" y="129019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0" name="Google Shape;12410;p44"/>
              <p:cNvSpPr/>
              <p:nvPr/>
            </p:nvSpPr>
            <p:spPr>
              <a:xfrm>
                <a:off x="3823008" y="129072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1" name="Google Shape;12411;p44"/>
              <p:cNvSpPr/>
              <p:nvPr/>
            </p:nvSpPr>
            <p:spPr>
              <a:xfrm>
                <a:off x="376927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2" name="Google Shape;12412;p44"/>
              <p:cNvSpPr/>
              <p:nvPr/>
            </p:nvSpPr>
            <p:spPr>
              <a:xfrm>
                <a:off x="376927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3" name="Google Shape;12413;p44"/>
              <p:cNvSpPr/>
              <p:nvPr/>
            </p:nvSpPr>
            <p:spPr>
              <a:xfrm>
                <a:off x="3715587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4" name="Google Shape;12414;p44"/>
              <p:cNvSpPr/>
              <p:nvPr/>
            </p:nvSpPr>
            <p:spPr>
              <a:xfrm>
                <a:off x="3715587" y="1613075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5" name="Google Shape;12415;p44"/>
              <p:cNvSpPr/>
              <p:nvPr/>
            </p:nvSpPr>
            <p:spPr>
              <a:xfrm>
                <a:off x="3661308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6" name="Google Shape;12416;p44"/>
              <p:cNvSpPr/>
              <p:nvPr/>
            </p:nvSpPr>
            <p:spPr>
              <a:xfrm>
                <a:off x="366183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7" name="Google Shape;12417;p44"/>
              <p:cNvSpPr/>
              <p:nvPr/>
            </p:nvSpPr>
            <p:spPr>
              <a:xfrm>
                <a:off x="3661308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8" name="Google Shape;12418;p44"/>
              <p:cNvSpPr/>
              <p:nvPr/>
            </p:nvSpPr>
            <p:spPr>
              <a:xfrm>
                <a:off x="366183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9" name="Google Shape;12419;p44"/>
              <p:cNvSpPr/>
              <p:nvPr/>
            </p:nvSpPr>
            <p:spPr>
              <a:xfrm>
                <a:off x="3661308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0" name="Google Shape;12420;p44"/>
              <p:cNvSpPr/>
              <p:nvPr/>
            </p:nvSpPr>
            <p:spPr>
              <a:xfrm>
                <a:off x="366183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1" name="Google Shape;12421;p44"/>
              <p:cNvSpPr/>
              <p:nvPr/>
            </p:nvSpPr>
            <p:spPr>
              <a:xfrm>
                <a:off x="3608088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2" name="Google Shape;12422;p44"/>
              <p:cNvSpPr/>
              <p:nvPr/>
            </p:nvSpPr>
            <p:spPr>
              <a:xfrm>
                <a:off x="3608088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3" name="Google Shape;12423;p44"/>
              <p:cNvSpPr/>
              <p:nvPr/>
            </p:nvSpPr>
            <p:spPr>
              <a:xfrm>
                <a:off x="3607559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4" name="Google Shape;12424;p44"/>
              <p:cNvSpPr/>
              <p:nvPr/>
            </p:nvSpPr>
            <p:spPr>
              <a:xfrm>
                <a:off x="360808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5" name="Google Shape;12425;p44"/>
              <p:cNvSpPr/>
              <p:nvPr/>
            </p:nvSpPr>
            <p:spPr>
              <a:xfrm>
                <a:off x="3553872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6" name="Google Shape;12426;p44"/>
              <p:cNvSpPr/>
              <p:nvPr/>
            </p:nvSpPr>
            <p:spPr>
              <a:xfrm>
                <a:off x="3554417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7" name="Google Shape;12427;p44"/>
              <p:cNvSpPr/>
              <p:nvPr/>
            </p:nvSpPr>
            <p:spPr>
              <a:xfrm>
                <a:off x="3554417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8" name="Google Shape;12428;p44"/>
              <p:cNvSpPr/>
              <p:nvPr/>
            </p:nvSpPr>
            <p:spPr>
              <a:xfrm>
                <a:off x="3554417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9" name="Google Shape;12429;p44"/>
              <p:cNvSpPr/>
              <p:nvPr/>
            </p:nvSpPr>
            <p:spPr>
              <a:xfrm>
                <a:off x="3554417" y="166680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0" name="Google Shape;12430;p44"/>
              <p:cNvSpPr/>
              <p:nvPr/>
            </p:nvSpPr>
            <p:spPr>
              <a:xfrm>
                <a:off x="3553872" y="155878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1" name="Google Shape;12431;p44"/>
              <p:cNvSpPr/>
              <p:nvPr/>
            </p:nvSpPr>
            <p:spPr>
              <a:xfrm>
                <a:off x="3554417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2" name="Google Shape;12432;p44"/>
              <p:cNvSpPr/>
              <p:nvPr/>
            </p:nvSpPr>
            <p:spPr>
              <a:xfrm>
                <a:off x="3500122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3" name="Google Shape;12433;p44"/>
              <p:cNvSpPr/>
              <p:nvPr/>
            </p:nvSpPr>
            <p:spPr>
              <a:xfrm>
                <a:off x="3500683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4" name="Google Shape;12434;p44"/>
              <p:cNvSpPr/>
              <p:nvPr/>
            </p:nvSpPr>
            <p:spPr>
              <a:xfrm>
                <a:off x="3500683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5" name="Google Shape;12435;p44"/>
              <p:cNvSpPr/>
              <p:nvPr/>
            </p:nvSpPr>
            <p:spPr>
              <a:xfrm>
                <a:off x="3500122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6" name="Google Shape;12436;p44"/>
              <p:cNvSpPr/>
              <p:nvPr/>
            </p:nvSpPr>
            <p:spPr>
              <a:xfrm>
                <a:off x="3500683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7" name="Google Shape;12437;p44"/>
              <p:cNvSpPr/>
              <p:nvPr/>
            </p:nvSpPr>
            <p:spPr>
              <a:xfrm>
                <a:off x="3446389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8" name="Google Shape;12438;p44"/>
              <p:cNvSpPr/>
              <p:nvPr/>
            </p:nvSpPr>
            <p:spPr>
              <a:xfrm>
                <a:off x="3446918" y="2096570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9" name="Google Shape;12439;p44"/>
              <p:cNvSpPr/>
              <p:nvPr/>
            </p:nvSpPr>
            <p:spPr>
              <a:xfrm>
                <a:off x="3446389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0" name="Google Shape;12440;p44"/>
              <p:cNvSpPr/>
              <p:nvPr/>
            </p:nvSpPr>
            <p:spPr>
              <a:xfrm>
                <a:off x="3446918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1" name="Google Shape;12441;p44"/>
              <p:cNvSpPr/>
              <p:nvPr/>
            </p:nvSpPr>
            <p:spPr>
              <a:xfrm>
                <a:off x="3446389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2" name="Google Shape;12442;p44"/>
              <p:cNvSpPr/>
              <p:nvPr/>
            </p:nvSpPr>
            <p:spPr>
              <a:xfrm>
                <a:off x="3446918" y="166680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3" name="Google Shape;12443;p44"/>
              <p:cNvSpPr/>
              <p:nvPr/>
            </p:nvSpPr>
            <p:spPr>
              <a:xfrm>
                <a:off x="3446389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0" y="1"/>
                    </a:moveTo>
                    <a:lnTo>
                      <a:pt x="0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4" name="Google Shape;12444;p44"/>
              <p:cNvSpPr/>
              <p:nvPr/>
            </p:nvSpPr>
            <p:spPr>
              <a:xfrm>
                <a:off x="3446918" y="1613075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5" name="Google Shape;12445;p44"/>
              <p:cNvSpPr/>
              <p:nvPr/>
            </p:nvSpPr>
            <p:spPr>
              <a:xfrm>
                <a:off x="3393247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6" name="Google Shape;12446;p44"/>
              <p:cNvSpPr/>
              <p:nvPr/>
            </p:nvSpPr>
            <p:spPr>
              <a:xfrm>
                <a:off x="3392686" y="188113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7" name="Google Shape;12447;p44"/>
              <p:cNvSpPr/>
              <p:nvPr/>
            </p:nvSpPr>
            <p:spPr>
              <a:xfrm>
                <a:off x="3393247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8" name="Google Shape;12448;p44"/>
              <p:cNvSpPr/>
              <p:nvPr/>
            </p:nvSpPr>
            <p:spPr>
              <a:xfrm>
                <a:off x="3392686" y="1827450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9" name="Google Shape;12449;p44"/>
              <p:cNvSpPr/>
              <p:nvPr/>
            </p:nvSpPr>
            <p:spPr>
              <a:xfrm>
                <a:off x="3393247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0" name="Google Shape;12450;p44"/>
              <p:cNvSpPr/>
              <p:nvPr/>
            </p:nvSpPr>
            <p:spPr>
              <a:xfrm>
                <a:off x="3392686" y="1773700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1" name="Google Shape;12451;p44"/>
              <p:cNvSpPr/>
              <p:nvPr/>
            </p:nvSpPr>
            <p:spPr>
              <a:xfrm>
                <a:off x="3393247" y="177424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2" name="Google Shape;12452;p44"/>
              <p:cNvSpPr/>
              <p:nvPr/>
            </p:nvSpPr>
            <p:spPr>
              <a:xfrm>
                <a:off x="3338952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3" name="Google Shape;12453;p44"/>
              <p:cNvSpPr/>
              <p:nvPr/>
            </p:nvSpPr>
            <p:spPr>
              <a:xfrm>
                <a:off x="3339513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4" name="Google Shape;12454;p44"/>
              <p:cNvSpPr/>
              <p:nvPr/>
            </p:nvSpPr>
            <p:spPr>
              <a:xfrm>
                <a:off x="3338952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5" name="Google Shape;12455;p44"/>
              <p:cNvSpPr/>
              <p:nvPr/>
            </p:nvSpPr>
            <p:spPr>
              <a:xfrm>
                <a:off x="3339513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59" name="Shape 1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0" name="Google Shape;12460;p45"/>
          <p:cNvSpPr txBox="1"/>
          <p:nvPr>
            <p:ph type="title"/>
          </p:nvPr>
        </p:nvSpPr>
        <p:spPr>
          <a:xfrm>
            <a:off x="311700" y="644650"/>
            <a:ext cx="85206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8. Encontrar el juego con el mayor rating para cada equipo desarrollador.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61" name="Google Shape;1246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10286"/>
            <a:ext cx="8839200" cy="53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62" name="Google Shape;1246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00" y="3221325"/>
            <a:ext cx="7821727" cy="5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63" name="Google Shape;12463;p45"/>
          <p:cNvSpPr txBox="1"/>
          <p:nvPr>
            <p:ph idx="1" type="subTitle"/>
          </p:nvPr>
        </p:nvSpPr>
        <p:spPr>
          <a:xfrm>
            <a:off x="1357800" y="986088"/>
            <a:ext cx="64284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 filtra la información según el nombre del equipo desarrollador, con el fin de encontrar el juego con mayor rating de cada equipo. </a:t>
            </a:r>
            <a:endParaRPr sz="1800"/>
          </a:p>
        </p:txBody>
      </p:sp>
      <p:sp>
        <p:nvSpPr>
          <p:cNvPr id="12464" name="Google Shape;12464;p45"/>
          <p:cNvSpPr txBox="1"/>
          <p:nvPr>
            <p:ph idx="1" type="subTitle"/>
          </p:nvPr>
        </p:nvSpPr>
        <p:spPr>
          <a:xfrm>
            <a:off x="1284125" y="4192500"/>
            <a:ext cx="44010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 obtiene un nuevo dataframe </a:t>
            </a:r>
            <a:r>
              <a:rPr lang="en" sz="1800"/>
              <a:t>con una lista de todos los equipos y su juego mejor calificado.</a:t>
            </a:r>
            <a:endParaRPr sz="1800"/>
          </a:p>
        </p:txBody>
      </p:sp>
      <p:pic>
        <p:nvPicPr>
          <p:cNvPr id="12465" name="Google Shape;1246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5325" y="1683950"/>
            <a:ext cx="4601274" cy="25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6" name="Shape 5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7" name="Google Shape;5607;p28"/>
          <p:cNvSpPr txBox="1"/>
          <p:nvPr>
            <p:ph type="title"/>
          </p:nvPr>
        </p:nvSpPr>
        <p:spPr>
          <a:xfrm>
            <a:off x="311700" y="35947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Origen y manipulación de los datos</a:t>
            </a:r>
            <a:endParaRPr sz="3000"/>
          </a:p>
        </p:txBody>
      </p:sp>
      <p:cxnSp>
        <p:nvCxnSpPr>
          <p:cNvPr id="5608" name="Google Shape;5608;p28"/>
          <p:cNvCxnSpPr/>
          <p:nvPr/>
        </p:nvCxnSpPr>
        <p:spPr>
          <a:xfrm>
            <a:off x="1186229" y="2952397"/>
            <a:ext cx="7166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609" name="Google Shape;560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939" y="1574513"/>
            <a:ext cx="1731347" cy="66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0" name="Google Shape;561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7827" y="3741749"/>
            <a:ext cx="2522276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1" name="Google Shape;561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3963" y="3741762"/>
            <a:ext cx="798576" cy="798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12" name="Google Shape;5612;p28"/>
          <p:cNvGrpSpPr/>
          <p:nvPr/>
        </p:nvGrpSpPr>
        <p:grpSpPr>
          <a:xfrm rot="10800000">
            <a:off x="7156674" y="2784031"/>
            <a:ext cx="753190" cy="668670"/>
            <a:chOff x="3338952" y="1290190"/>
            <a:chExt cx="1021829" cy="860690"/>
          </a:xfrm>
        </p:grpSpPr>
        <p:sp>
          <p:nvSpPr>
            <p:cNvPr id="5613" name="Google Shape;5613;p28"/>
            <p:cNvSpPr/>
            <p:nvPr/>
          </p:nvSpPr>
          <p:spPr>
            <a:xfrm>
              <a:off x="425223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28"/>
            <p:cNvSpPr/>
            <p:nvPr/>
          </p:nvSpPr>
          <p:spPr>
            <a:xfrm>
              <a:off x="425223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28"/>
            <p:cNvSpPr/>
            <p:nvPr/>
          </p:nvSpPr>
          <p:spPr>
            <a:xfrm>
              <a:off x="425223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28"/>
            <p:cNvSpPr/>
            <p:nvPr/>
          </p:nvSpPr>
          <p:spPr>
            <a:xfrm>
              <a:off x="425278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28"/>
            <p:cNvSpPr/>
            <p:nvPr/>
          </p:nvSpPr>
          <p:spPr>
            <a:xfrm>
              <a:off x="419850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28"/>
            <p:cNvSpPr/>
            <p:nvPr/>
          </p:nvSpPr>
          <p:spPr>
            <a:xfrm>
              <a:off x="419850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28"/>
            <p:cNvSpPr/>
            <p:nvPr/>
          </p:nvSpPr>
          <p:spPr>
            <a:xfrm>
              <a:off x="4199035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28"/>
            <p:cNvSpPr/>
            <p:nvPr/>
          </p:nvSpPr>
          <p:spPr>
            <a:xfrm>
              <a:off x="419850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28"/>
            <p:cNvSpPr/>
            <p:nvPr/>
          </p:nvSpPr>
          <p:spPr>
            <a:xfrm>
              <a:off x="4199035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28"/>
            <p:cNvSpPr/>
            <p:nvPr/>
          </p:nvSpPr>
          <p:spPr>
            <a:xfrm>
              <a:off x="419850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28"/>
            <p:cNvSpPr/>
            <p:nvPr/>
          </p:nvSpPr>
          <p:spPr>
            <a:xfrm>
              <a:off x="4199035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28"/>
            <p:cNvSpPr/>
            <p:nvPr/>
          </p:nvSpPr>
          <p:spPr>
            <a:xfrm>
              <a:off x="419850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28"/>
            <p:cNvSpPr/>
            <p:nvPr/>
          </p:nvSpPr>
          <p:spPr>
            <a:xfrm>
              <a:off x="4199035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28"/>
            <p:cNvSpPr/>
            <p:nvPr/>
          </p:nvSpPr>
          <p:spPr>
            <a:xfrm>
              <a:off x="419850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28"/>
            <p:cNvSpPr/>
            <p:nvPr/>
          </p:nvSpPr>
          <p:spPr>
            <a:xfrm>
              <a:off x="4199035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28"/>
            <p:cNvSpPr/>
            <p:nvPr/>
          </p:nvSpPr>
          <p:spPr>
            <a:xfrm>
              <a:off x="4144818" y="204230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28"/>
            <p:cNvSpPr/>
            <p:nvPr/>
          </p:nvSpPr>
          <p:spPr>
            <a:xfrm>
              <a:off x="4144818" y="1988604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1"/>
                  </a:moveTo>
                  <a:lnTo>
                    <a:pt x="0" y="3519"/>
                  </a:lnTo>
                  <a:lnTo>
                    <a:pt x="3516" y="3519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28"/>
            <p:cNvSpPr/>
            <p:nvPr/>
          </p:nvSpPr>
          <p:spPr>
            <a:xfrm>
              <a:off x="4145348" y="1989165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28"/>
            <p:cNvSpPr/>
            <p:nvPr/>
          </p:nvSpPr>
          <p:spPr>
            <a:xfrm>
              <a:off x="4144818" y="1934871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28"/>
            <p:cNvSpPr/>
            <p:nvPr/>
          </p:nvSpPr>
          <p:spPr>
            <a:xfrm>
              <a:off x="4145348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28"/>
            <p:cNvSpPr/>
            <p:nvPr/>
          </p:nvSpPr>
          <p:spPr>
            <a:xfrm>
              <a:off x="414481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28"/>
            <p:cNvSpPr/>
            <p:nvPr/>
          </p:nvSpPr>
          <p:spPr>
            <a:xfrm>
              <a:off x="4145348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28"/>
            <p:cNvSpPr/>
            <p:nvPr/>
          </p:nvSpPr>
          <p:spPr>
            <a:xfrm>
              <a:off x="414481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28"/>
            <p:cNvSpPr/>
            <p:nvPr/>
          </p:nvSpPr>
          <p:spPr>
            <a:xfrm>
              <a:off x="4145348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28"/>
            <p:cNvSpPr/>
            <p:nvPr/>
          </p:nvSpPr>
          <p:spPr>
            <a:xfrm>
              <a:off x="414481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28"/>
            <p:cNvSpPr/>
            <p:nvPr/>
          </p:nvSpPr>
          <p:spPr>
            <a:xfrm>
              <a:off x="4145348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28"/>
            <p:cNvSpPr/>
            <p:nvPr/>
          </p:nvSpPr>
          <p:spPr>
            <a:xfrm>
              <a:off x="414481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28"/>
            <p:cNvSpPr/>
            <p:nvPr/>
          </p:nvSpPr>
          <p:spPr>
            <a:xfrm>
              <a:off x="414481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28"/>
            <p:cNvSpPr/>
            <p:nvPr/>
          </p:nvSpPr>
          <p:spPr>
            <a:xfrm>
              <a:off x="4145348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28"/>
            <p:cNvSpPr/>
            <p:nvPr/>
          </p:nvSpPr>
          <p:spPr>
            <a:xfrm>
              <a:off x="414481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6" y="35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28"/>
            <p:cNvSpPr/>
            <p:nvPr/>
          </p:nvSpPr>
          <p:spPr>
            <a:xfrm>
              <a:off x="4145348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28"/>
            <p:cNvSpPr/>
            <p:nvPr/>
          </p:nvSpPr>
          <p:spPr>
            <a:xfrm>
              <a:off x="409106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28"/>
            <p:cNvSpPr/>
            <p:nvPr/>
          </p:nvSpPr>
          <p:spPr>
            <a:xfrm>
              <a:off x="409106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28"/>
            <p:cNvSpPr/>
            <p:nvPr/>
          </p:nvSpPr>
          <p:spPr>
            <a:xfrm>
              <a:off x="4091614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28"/>
            <p:cNvSpPr/>
            <p:nvPr/>
          </p:nvSpPr>
          <p:spPr>
            <a:xfrm>
              <a:off x="409106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28"/>
            <p:cNvSpPr/>
            <p:nvPr/>
          </p:nvSpPr>
          <p:spPr>
            <a:xfrm>
              <a:off x="409161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28"/>
            <p:cNvSpPr/>
            <p:nvPr/>
          </p:nvSpPr>
          <p:spPr>
            <a:xfrm>
              <a:off x="409106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28"/>
            <p:cNvSpPr/>
            <p:nvPr/>
          </p:nvSpPr>
          <p:spPr>
            <a:xfrm>
              <a:off x="4091614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28"/>
            <p:cNvSpPr/>
            <p:nvPr/>
          </p:nvSpPr>
          <p:spPr>
            <a:xfrm>
              <a:off x="4091069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28"/>
            <p:cNvSpPr/>
            <p:nvPr/>
          </p:nvSpPr>
          <p:spPr>
            <a:xfrm>
              <a:off x="4091614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28"/>
            <p:cNvSpPr/>
            <p:nvPr/>
          </p:nvSpPr>
          <p:spPr>
            <a:xfrm>
              <a:off x="409106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28"/>
            <p:cNvSpPr/>
            <p:nvPr/>
          </p:nvSpPr>
          <p:spPr>
            <a:xfrm>
              <a:off x="4091069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28"/>
            <p:cNvSpPr/>
            <p:nvPr/>
          </p:nvSpPr>
          <p:spPr>
            <a:xfrm>
              <a:off x="4091614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28"/>
            <p:cNvSpPr/>
            <p:nvPr/>
          </p:nvSpPr>
          <p:spPr>
            <a:xfrm>
              <a:off x="4091069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28"/>
            <p:cNvSpPr/>
            <p:nvPr/>
          </p:nvSpPr>
          <p:spPr>
            <a:xfrm>
              <a:off x="4091069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28"/>
            <p:cNvSpPr/>
            <p:nvPr/>
          </p:nvSpPr>
          <p:spPr>
            <a:xfrm>
              <a:off x="4091614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28"/>
            <p:cNvSpPr/>
            <p:nvPr/>
          </p:nvSpPr>
          <p:spPr>
            <a:xfrm>
              <a:off x="4037335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28"/>
            <p:cNvSpPr/>
            <p:nvPr/>
          </p:nvSpPr>
          <p:spPr>
            <a:xfrm>
              <a:off x="4037335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28"/>
            <p:cNvSpPr/>
            <p:nvPr/>
          </p:nvSpPr>
          <p:spPr>
            <a:xfrm>
              <a:off x="4037335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28"/>
            <p:cNvSpPr/>
            <p:nvPr/>
          </p:nvSpPr>
          <p:spPr>
            <a:xfrm>
              <a:off x="4037335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28"/>
            <p:cNvSpPr/>
            <p:nvPr/>
          </p:nvSpPr>
          <p:spPr>
            <a:xfrm>
              <a:off x="4037880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28"/>
            <p:cNvSpPr/>
            <p:nvPr/>
          </p:nvSpPr>
          <p:spPr>
            <a:xfrm>
              <a:off x="4037335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28"/>
            <p:cNvSpPr/>
            <p:nvPr/>
          </p:nvSpPr>
          <p:spPr>
            <a:xfrm>
              <a:off x="4037880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28"/>
            <p:cNvSpPr/>
            <p:nvPr/>
          </p:nvSpPr>
          <p:spPr>
            <a:xfrm>
              <a:off x="4037335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28"/>
            <p:cNvSpPr/>
            <p:nvPr/>
          </p:nvSpPr>
          <p:spPr>
            <a:xfrm>
              <a:off x="403788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28"/>
            <p:cNvSpPr/>
            <p:nvPr/>
          </p:nvSpPr>
          <p:spPr>
            <a:xfrm>
              <a:off x="4037335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28"/>
            <p:cNvSpPr/>
            <p:nvPr/>
          </p:nvSpPr>
          <p:spPr>
            <a:xfrm>
              <a:off x="4037335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28"/>
            <p:cNvSpPr/>
            <p:nvPr/>
          </p:nvSpPr>
          <p:spPr>
            <a:xfrm>
              <a:off x="403788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28"/>
            <p:cNvSpPr/>
            <p:nvPr/>
          </p:nvSpPr>
          <p:spPr>
            <a:xfrm>
              <a:off x="4037335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28"/>
            <p:cNvSpPr/>
            <p:nvPr/>
          </p:nvSpPr>
          <p:spPr>
            <a:xfrm>
              <a:off x="4037880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28"/>
            <p:cNvSpPr/>
            <p:nvPr/>
          </p:nvSpPr>
          <p:spPr>
            <a:xfrm>
              <a:off x="398364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28"/>
            <p:cNvSpPr/>
            <p:nvPr/>
          </p:nvSpPr>
          <p:spPr>
            <a:xfrm>
              <a:off x="398364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28"/>
            <p:cNvSpPr/>
            <p:nvPr/>
          </p:nvSpPr>
          <p:spPr>
            <a:xfrm>
              <a:off x="3984178" y="1827979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28"/>
            <p:cNvSpPr/>
            <p:nvPr/>
          </p:nvSpPr>
          <p:spPr>
            <a:xfrm>
              <a:off x="398364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28"/>
            <p:cNvSpPr/>
            <p:nvPr/>
          </p:nvSpPr>
          <p:spPr>
            <a:xfrm>
              <a:off x="3984178" y="177424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28"/>
            <p:cNvSpPr/>
            <p:nvPr/>
          </p:nvSpPr>
          <p:spPr>
            <a:xfrm>
              <a:off x="398364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28"/>
            <p:cNvSpPr/>
            <p:nvPr/>
          </p:nvSpPr>
          <p:spPr>
            <a:xfrm>
              <a:off x="3984178" y="1720512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28"/>
            <p:cNvSpPr/>
            <p:nvPr/>
          </p:nvSpPr>
          <p:spPr>
            <a:xfrm>
              <a:off x="398364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28"/>
            <p:cNvSpPr/>
            <p:nvPr/>
          </p:nvSpPr>
          <p:spPr>
            <a:xfrm>
              <a:off x="3984178" y="1666809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28"/>
            <p:cNvSpPr/>
            <p:nvPr/>
          </p:nvSpPr>
          <p:spPr>
            <a:xfrm>
              <a:off x="398364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28"/>
            <p:cNvSpPr/>
            <p:nvPr/>
          </p:nvSpPr>
          <p:spPr>
            <a:xfrm>
              <a:off x="3984178" y="1613075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28"/>
            <p:cNvSpPr/>
            <p:nvPr/>
          </p:nvSpPr>
          <p:spPr>
            <a:xfrm>
              <a:off x="392991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28"/>
            <p:cNvSpPr/>
            <p:nvPr/>
          </p:nvSpPr>
          <p:spPr>
            <a:xfrm>
              <a:off x="392991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28"/>
            <p:cNvSpPr/>
            <p:nvPr/>
          </p:nvSpPr>
          <p:spPr>
            <a:xfrm>
              <a:off x="392991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28"/>
            <p:cNvSpPr/>
            <p:nvPr/>
          </p:nvSpPr>
          <p:spPr>
            <a:xfrm>
              <a:off x="393044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28"/>
            <p:cNvSpPr/>
            <p:nvPr/>
          </p:nvSpPr>
          <p:spPr>
            <a:xfrm>
              <a:off x="3929915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28"/>
            <p:cNvSpPr/>
            <p:nvPr/>
          </p:nvSpPr>
          <p:spPr>
            <a:xfrm>
              <a:off x="3930444" y="172051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28"/>
            <p:cNvSpPr/>
            <p:nvPr/>
          </p:nvSpPr>
          <p:spPr>
            <a:xfrm>
              <a:off x="3929915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28"/>
            <p:cNvSpPr/>
            <p:nvPr/>
          </p:nvSpPr>
          <p:spPr>
            <a:xfrm>
              <a:off x="393044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28"/>
            <p:cNvSpPr/>
            <p:nvPr/>
          </p:nvSpPr>
          <p:spPr>
            <a:xfrm>
              <a:off x="3929915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28"/>
            <p:cNvSpPr/>
            <p:nvPr/>
          </p:nvSpPr>
          <p:spPr>
            <a:xfrm>
              <a:off x="387615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28"/>
            <p:cNvSpPr/>
            <p:nvPr/>
          </p:nvSpPr>
          <p:spPr>
            <a:xfrm>
              <a:off x="3876150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28"/>
            <p:cNvSpPr/>
            <p:nvPr/>
          </p:nvSpPr>
          <p:spPr>
            <a:xfrm>
              <a:off x="387615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28"/>
            <p:cNvSpPr/>
            <p:nvPr/>
          </p:nvSpPr>
          <p:spPr>
            <a:xfrm>
              <a:off x="387671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28"/>
            <p:cNvSpPr/>
            <p:nvPr/>
          </p:nvSpPr>
          <p:spPr>
            <a:xfrm>
              <a:off x="3876150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28"/>
            <p:cNvSpPr/>
            <p:nvPr/>
          </p:nvSpPr>
          <p:spPr>
            <a:xfrm>
              <a:off x="3876150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28"/>
            <p:cNvSpPr/>
            <p:nvPr/>
          </p:nvSpPr>
          <p:spPr>
            <a:xfrm>
              <a:off x="387671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28"/>
            <p:cNvSpPr/>
            <p:nvPr/>
          </p:nvSpPr>
          <p:spPr>
            <a:xfrm>
              <a:off x="3876150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28"/>
            <p:cNvSpPr/>
            <p:nvPr/>
          </p:nvSpPr>
          <p:spPr>
            <a:xfrm>
              <a:off x="382247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28"/>
            <p:cNvSpPr/>
            <p:nvPr/>
          </p:nvSpPr>
          <p:spPr>
            <a:xfrm>
              <a:off x="382247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28"/>
            <p:cNvSpPr/>
            <p:nvPr/>
          </p:nvSpPr>
          <p:spPr>
            <a:xfrm>
              <a:off x="382247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28"/>
            <p:cNvSpPr/>
            <p:nvPr/>
          </p:nvSpPr>
          <p:spPr>
            <a:xfrm>
              <a:off x="3823008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28"/>
            <p:cNvSpPr/>
            <p:nvPr/>
          </p:nvSpPr>
          <p:spPr>
            <a:xfrm>
              <a:off x="382247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28"/>
            <p:cNvSpPr/>
            <p:nvPr/>
          </p:nvSpPr>
          <p:spPr>
            <a:xfrm>
              <a:off x="3823008" y="172051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28"/>
            <p:cNvSpPr/>
            <p:nvPr/>
          </p:nvSpPr>
          <p:spPr>
            <a:xfrm>
              <a:off x="382247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28"/>
            <p:cNvSpPr/>
            <p:nvPr/>
          </p:nvSpPr>
          <p:spPr>
            <a:xfrm>
              <a:off x="3823008" y="166680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28"/>
            <p:cNvSpPr/>
            <p:nvPr/>
          </p:nvSpPr>
          <p:spPr>
            <a:xfrm>
              <a:off x="382247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28"/>
            <p:cNvSpPr/>
            <p:nvPr/>
          </p:nvSpPr>
          <p:spPr>
            <a:xfrm>
              <a:off x="3768713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28"/>
            <p:cNvSpPr/>
            <p:nvPr/>
          </p:nvSpPr>
          <p:spPr>
            <a:xfrm>
              <a:off x="3768713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28"/>
            <p:cNvSpPr/>
            <p:nvPr/>
          </p:nvSpPr>
          <p:spPr>
            <a:xfrm>
              <a:off x="3768713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28"/>
            <p:cNvSpPr/>
            <p:nvPr/>
          </p:nvSpPr>
          <p:spPr>
            <a:xfrm>
              <a:off x="376927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28"/>
            <p:cNvSpPr/>
            <p:nvPr/>
          </p:nvSpPr>
          <p:spPr>
            <a:xfrm>
              <a:off x="3768713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28"/>
            <p:cNvSpPr/>
            <p:nvPr/>
          </p:nvSpPr>
          <p:spPr>
            <a:xfrm>
              <a:off x="3768713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28"/>
            <p:cNvSpPr/>
            <p:nvPr/>
          </p:nvSpPr>
          <p:spPr>
            <a:xfrm>
              <a:off x="376927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28"/>
            <p:cNvSpPr/>
            <p:nvPr/>
          </p:nvSpPr>
          <p:spPr>
            <a:xfrm>
              <a:off x="3768713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28"/>
            <p:cNvSpPr/>
            <p:nvPr/>
          </p:nvSpPr>
          <p:spPr>
            <a:xfrm>
              <a:off x="371504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28"/>
            <p:cNvSpPr/>
            <p:nvPr/>
          </p:nvSpPr>
          <p:spPr>
            <a:xfrm>
              <a:off x="371504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28"/>
            <p:cNvSpPr/>
            <p:nvPr/>
          </p:nvSpPr>
          <p:spPr>
            <a:xfrm>
              <a:off x="371504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28"/>
            <p:cNvSpPr/>
            <p:nvPr/>
          </p:nvSpPr>
          <p:spPr>
            <a:xfrm>
              <a:off x="3715587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28"/>
            <p:cNvSpPr/>
            <p:nvPr/>
          </p:nvSpPr>
          <p:spPr>
            <a:xfrm>
              <a:off x="371504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28"/>
            <p:cNvSpPr/>
            <p:nvPr/>
          </p:nvSpPr>
          <p:spPr>
            <a:xfrm>
              <a:off x="3715587" y="172051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28"/>
            <p:cNvSpPr/>
            <p:nvPr/>
          </p:nvSpPr>
          <p:spPr>
            <a:xfrm>
              <a:off x="371504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28"/>
            <p:cNvSpPr/>
            <p:nvPr/>
          </p:nvSpPr>
          <p:spPr>
            <a:xfrm>
              <a:off x="3715587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28"/>
            <p:cNvSpPr/>
            <p:nvPr/>
          </p:nvSpPr>
          <p:spPr>
            <a:xfrm>
              <a:off x="371504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28"/>
            <p:cNvSpPr/>
            <p:nvPr/>
          </p:nvSpPr>
          <p:spPr>
            <a:xfrm>
              <a:off x="3661308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28"/>
            <p:cNvSpPr/>
            <p:nvPr/>
          </p:nvSpPr>
          <p:spPr>
            <a:xfrm>
              <a:off x="3661308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28"/>
            <p:cNvSpPr/>
            <p:nvPr/>
          </p:nvSpPr>
          <p:spPr>
            <a:xfrm>
              <a:off x="366183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28"/>
            <p:cNvSpPr/>
            <p:nvPr/>
          </p:nvSpPr>
          <p:spPr>
            <a:xfrm>
              <a:off x="3661308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28"/>
            <p:cNvSpPr/>
            <p:nvPr/>
          </p:nvSpPr>
          <p:spPr>
            <a:xfrm>
              <a:off x="366183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28"/>
            <p:cNvSpPr/>
            <p:nvPr/>
          </p:nvSpPr>
          <p:spPr>
            <a:xfrm>
              <a:off x="3661308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28"/>
            <p:cNvSpPr/>
            <p:nvPr/>
          </p:nvSpPr>
          <p:spPr>
            <a:xfrm>
              <a:off x="3661838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28"/>
            <p:cNvSpPr/>
            <p:nvPr/>
          </p:nvSpPr>
          <p:spPr>
            <a:xfrm>
              <a:off x="3661308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28"/>
            <p:cNvSpPr/>
            <p:nvPr/>
          </p:nvSpPr>
          <p:spPr>
            <a:xfrm>
              <a:off x="366183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28"/>
            <p:cNvSpPr/>
            <p:nvPr/>
          </p:nvSpPr>
          <p:spPr>
            <a:xfrm>
              <a:off x="3661308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28"/>
            <p:cNvSpPr/>
            <p:nvPr/>
          </p:nvSpPr>
          <p:spPr>
            <a:xfrm>
              <a:off x="366183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28"/>
            <p:cNvSpPr/>
            <p:nvPr/>
          </p:nvSpPr>
          <p:spPr>
            <a:xfrm>
              <a:off x="360755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28"/>
            <p:cNvSpPr/>
            <p:nvPr/>
          </p:nvSpPr>
          <p:spPr>
            <a:xfrm>
              <a:off x="360755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28"/>
            <p:cNvSpPr/>
            <p:nvPr/>
          </p:nvSpPr>
          <p:spPr>
            <a:xfrm>
              <a:off x="360755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28"/>
            <p:cNvSpPr/>
            <p:nvPr/>
          </p:nvSpPr>
          <p:spPr>
            <a:xfrm>
              <a:off x="360755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28"/>
            <p:cNvSpPr/>
            <p:nvPr/>
          </p:nvSpPr>
          <p:spPr>
            <a:xfrm>
              <a:off x="3608088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28"/>
            <p:cNvSpPr/>
            <p:nvPr/>
          </p:nvSpPr>
          <p:spPr>
            <a:xfrm>
              <a:off x="360755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28"/>
            <p:cNvSpPr/>
            <p:nvPr/>
          </p:nvSpPr>
          <p:spPr>
            <a:xfrm>
              <a:off x="360808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28"/>
            <p:cNvSpPr/>
            <p:nvPr/>
          </p:nvSpPr>
          <p:spPr>
            <a:xfrm>
              <a:off x="360755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28"/>
            <p:cNvSpPr/>
            <p:nvPr/>
          </p:nvSpPr>
          <p:spPr>
            <a:xfrm>
              <a:off x="360808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28"/>
            <p:cNvSpPr/>
            <p:nvPr/>
          </p:nvSpPr>
          <p:spPr>
            <a:xfrm>
              <a:off x="3607559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28"/>
            <p:cNvSpPr/>
            <p:nvPr/>
          </p:nvSpPr>
          <p:spPr>
            <a:xfrm>
              <a:off x="3607559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28"/>
            <p:cNvSpPr/>
            <p:nvPr/>
          </p:nvSpPr>
          <p:spPr>
            <a:xfrm>
              <a:off x="360808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28"/>
            <p:cNvSpPr/>
            <p:nvPr/>
          </p:nvSpPr>
          <p:spPr>
            <a:xfrm>
              <a:off x="3607559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28"/>
            <p:cNvSpPr/>
            <p:nvPr/>
          </p:nvSpPr>
          <p:spPr>
            <a:xfrm>
              <a:off x="360808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28"/>
            <p:cNvSpPr/>
            <p:nvPr/>
          </p:nvSpPr>
          <p:spPr>
            <a:xfrm>
              <a:off x="3553872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28"/>
            <p:cNvSpPr/>
            <p:nvPr/>
          </p:nvSpPr>
          <p:spPr>
            <a:xfrm>
              <a:off x="3553872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28"/>
            <p:cNvSpPr/>
            <p:nvPr/>
          </p:nvSpPr>
          <p:spPr>
            <a:xfrm>
              <a:off x="3553872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28"/>
            <p:cNvSpPr/>
            <p:nvPr/>
          </p:nvSpPr>
          <p:spPr>
            <a:xfrm>
              <a:off x="3554417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28"/>
            <p:cNvSpPr/>
            <p:nvPr/>
          </p:nvSpPr>
          <p:spPr>
            <a:xfrm>
              <a:off x="355387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28"/>
            <p:cNvSpPr/>
            <p:nvPr/>
          </p:nvSpPr>
          <p:spPr>
            <a:xfrm>
              <a:off x="3554417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28"/>
            <p:cNvSpPr/>
            <p:nvPr/>
          </p:nvSpPr>
          <p:spPr>
            <a:xfrm>
              <a:off x="355387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28"/>
            <p:cNvSpPr/>
            <p:nvPr/>
          </p:nvSpPr>
          <p:spPr>
            <a:xfrm>
              <a:off x="3554417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28"/>
            <p:cNvSpPr/>
            <p:nvPr/>
          </p:nvSpPr>
          <p:spPr>
            <a:xfrm>
              <a:off x="355387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28"/>
            <p:cNvSpPr/>
            <p:nvPr/>
          </p:nvSpPr>
          <p:spPr>
            <a:xfrm>
              <a:off x="355387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28"/>
            <p:cNvSpPr/>
            <p:nvPr/>
          </p:nvSpPr>
          <p:spPr>
            <a:xfrm>
              <a:off x="355387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28"/>
            <p:cNvSpPr/>
            <p:nvPr/>
          </p:nvSpPr>
          <p:spPr>
            <a:xfrm>
              <a:off x="355387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28"/>
            <p:cNvSpPr/>
            <p:nvPr/>
          </p:nvSpPr>
          <p:spPr>
            <a:xfrm>
              <a:off x="3554417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28"/>
            <p:cNvSpPr/>
            <p:nvPr/>
          </p:nvSpPr>
          <p:spPr>
            <a:xfrm>
              <a:off x="3500122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28"/>
            <p:cNvSpPr/>
            <p:nvPr/>
          </p:nvSpPr>
          <p:spPr>
            <a:xfrm>
              <a:off x="3500122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28"/>
            <p:cNvSpPr/>
            <p:nvPr/>
          </p:nvSpPr>
          <p:spPr>
            <a:xfrm>
              <a:off x="3500683" y="1989165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28"/>
            <p:cNvSpPr/>
            <p:nvPr/>
          </p:nvSpPr>
          <p:spPr>
            <a:xfrm>
              <a:off x="3500122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28"/>
            <p:cNvSpPr/>
            <p:nvPr/>
          </p:nvSpPr>
          <p:spPr>
            <a:xfrm>
              <a:off x="3500683" y="193541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28"/>
            <p:cNvSpPr/>
            <p:nvPr/>
          </p:nvSpPr>
          <p:spPr>
            <a:xfrm>
              <a:off x="3500122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28"/>
            <p:cNvSpPr/>
            <p:nvPr/>
          </p:nvSpPr>
          <p:spPr>
            <a:xfrm>
              <a:off x="3500683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28"/>
            <p:cNvSpPr/>
            <p:nvPr/>
          </p:nvSpPr>
          <p:spPr>
            <a:xfrm>
              <a:off x="3500122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28"/>
            <p:cNvSpPr/>
            <p:nvPr/>
          </p:nvSpPr>
          <p:spPr>
            <a:xfrm>
              <a:off x="3500683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28"/>
            <p:cNvSpPr/>
            <p:nvPr/>
          </p:nvSpPr>
          <p:spPr>
            <a:xfrm>
              <a:off x="3500122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28"/>
            <p:cNvSpPr/>
            <p:nvPr/>
          </p:nvSpPr>
          <p:spPr>
            <a:xfrm>
              <a:off x="3500683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28"/>
            <p:cNvSpPr/>
            <p:nvPr/>
          </p:nvSpPr>
          <p:spPr>
            <a:xfrm>
              <a:off x="3500122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28"/>
            <p:cNvSpPr/>
            <p:nvPr/>
          </p:nvSpPr>
          <p:spPr>
            <a:xfrm>
              <a:off x="3500122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28"/>
            <p:cNvSpPr/>
            <p:nvPr/>
          </p:nvSpPr>
          <p:spPr>
            <a:xfrm>
              <a:off x="3500683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28"/>
            <p:cNvSpPr/>
            <p:nvPr/>
          </p:nvSpPr>
          <p:spPr>
            <a:xfrm>
              <a:off x="3500122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28"/>
            <p:cNvSpPr/>
            <p:nvPr/>
          </p:nvSpPr>
          <p:spPr>
            <a:xfrm>
              <a:off x="3500683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28"/>
            <p:cNvSpPr/>
            <p:nvPr/>
          </p:nvSpPr>
          <p:spPr>
            <a:xfrm>
              <a:off x="344638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28"/>
            <p:cNvSpPr/>
            <p:nvPr/>
          </p:nvSpPr>
          <p:spPr>
            <a:xfrm>
              <a:off x="344638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28"/>
            <p:cNvSpPr/>
            <p:nvPr/>
          </p:nvSpPr>
          <p:spPr>
            <a:xfrm>
              <a:off x="3446918" y="1989165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28"/>
            <p:cNvSpPr/>
            <p:nvPr/>
          </p:nvSpPr>
          <p:spPr>
            <a:xfrm>
              <a:off x="344638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28"/>
            <p:cNvSpPr/>
            <p:nvPr/>
          </p:nvSpPr>
          <p:spPr>
            <a:xfrm>
              <a:off x="3446918" y="193541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28"/>
            <p:cNvSpPr/>
            <p:nvPr/>
          </p:nvSpPr>
          <p:spPr>
            <a:xfrm>
              <a:off x="344638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28"/>
            <p:cNvSpPr/>
            <p:nvPr/>
          </p:nvSpPr>
          <p:spPr>
            <a:xfrm>
              <a:off x="3446918" y="188166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28"/>
            <p:cNvSpPr/>
            <p:nvPr/>
          </p:nvSpPr>
          <p:spPr>
            <a:xfrm>
              <a:off x="344638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28"/>
            <p:cNvSpPr/>
            <p:nvPr/>
          </p:nvSpPr>
          <p:spPr>
            <a:xfrm>
              <a:off x="3446918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28"/>
            <p:cNvSpPr/>
            <p:nvPr/>
          </p:nvSpPr>
          <p:spPr>
            <a:xfrm>
              <a:off x="344638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28"/>
            <p:cNvSpPr/>
            <p:nvPr/>
          </p:nvSpPr>
          <p:spPr>
            <a:xfrm>
              <a:off x="3446918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28"/>
            <p:cNvSpPr/>
            <p:nvPr/>
          </p:nvSpPr>
          <p:spPr>
            <a:xfrm>
              <a:off x="3392686" y="204230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28"/>
            <p:cNvSpPr/>
            <p:nvPr/>
          </p:nvSpPr>
          <p:spPr>
            <a:xfrm>
              <a:off x="3392686" y="1988604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94" name="Google Shape;5794;p28"/>
            <p:cNvGrpSpPr/>
            <p:nvPr/>
          </p:nvGrpSpPr>
          <p:grpSpPr>
            <a:xfrm>
              <a:off x="3393247" y="1720512"/>
              <a:ext cx="913302" cy="376074"/>
              <a:chOff x="3393247" y="1720512"/>
              <a:chExt cx="913302" cy="376074"/>
            </a:xfrm>
          </p:grpSpPr>
          <p:sp>
            <p:nvSpPr>
              <p:cNvPr id="5795" name="Google Shape;5795;p28"/>
              <p:cNvSpPr/>
              <p:nvPr/>
            </p:nvSpPr>
            <p:spPr>
              <a:xfrm>
                <a:off x="4252784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6" name="Google Shape;5796;p28"/>
              <p:cNvSpPr/>
              <p:nvPr/>
            </p:nvSpPr>
            <p:spPr>
              <a:xfrm>
                <a:off x="4199035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7" name="Google Shape;5797;p28"/>
              <p:cNvSpPr/>
              <p:nvPr/>
            </p:nvSpPr>
            <p:spPr>
              <a:xfrm>
                <a:off x="4145348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8" name="Google Shape;5798;p28"/>
              <p:cNvSpPr/>
              <p:nvPr/>
            </p:nvSpPr>
            <p:spPr>
              <a:xfrm>
                <a:off x="409161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9" name="Google Shape;5799;p28"/>
              <p:cNvSpPr/>
              <p:nvPr/>
            </p:nvSpPr>
            <p:spPr>
              <a:xfrm>
                <a:off x="4037880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0" name="Google Shape;5800;p28"/>
              <p:cNvSpPr/>
              <p:nvPr/>
            </p:nvSpPr>
            <p:spPr>
              <a:xfrm>
                <a:off x="4037880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1" name="Google Shape;5801;p28"/>
              <p:cNvSpPr/>
              <p:nvPr/>
            </p:nvSpPr>
            <p:spPr>
              <a:xfrm>
                <a:off x="3984178" y="188166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2" name="Google Shape;5802;p28"/>
              <p:cNvSpPr/>
              <p:nvPr/>
            </p:nvSpPr>
            <p:spPr>
              <a:xfrm>
                <a:off x="393044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3" name="Google Shape;5803;p28"/>
              <p:cNvSpPr/>
              <p:nvPr/>
            </p:nvSpPr>
            <p:spPr>
              <a:xfrm>
                <a:off x="3876710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4" name="Google Shape;5804;p28"/>
              <p:cNvSpPr/>
              <p:nvPr/>
            </p:nvSpPr>
            <p:spPr>
              <a:xfrm>
                <a:off x="3823008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5" name="Google Shape;5805;p28"/>
              <p:cNvSpPr/>
              <p:nvPr/>
            </p:nvSpPr>
            <p:spPr>
              <a:xfrm>
                <a:off x="376927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6" name="Google Shape;5806;p28"/>
              <p:cNvSpPr/>
              <p:nvPr/>
            </p:nvSpPr>
            <p:spPr>
              <a:xfrm>
                <a:off x="3769274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7" name="Google Shape;5807;p28"/>
              <p:cNvSpPr/>
              <p:nvPr/>
            </p:nvSpPr>
            <p:spPr>
              <a:xfrm>
                <a:off x="3715587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8" name="Google Shape;5808;p28"/>
              <p:cNvSpPr/>
              <p:nvPr/>
            </p:nvSpPr>
            <p:spPr>
              <a:xfrm>
                <a:off x="3661838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9" name="Google Shape;5809;p28"/>
              <p:cNvSpPr/>
              <p:nvPr/>
            </p:nvSpPr>
            <p:spPr>
              <a:xfrm>
                <a:off x="360808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0" name="Google Shape;5810;p28"/>
              <p:cNvSpPr/>
              <p:nvPr/>
            </p:nvSpPr>
            <p:spPr>
              <a:xfrm>
                <a:off x="360808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1" name="Google Shape;5811;p28"/>
              <p:cNvSpPr/>
              <p:nvPr/>
            </p:nvSpPr>
            <p:spPr>
              <a:xfrm>
                <a:off x="3554417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2" name="Google Shape;5812;p28"/>
              <p:cNvSpPr/>
              <p:nvPr/>
            </p:nvSpPr>
            <p:spPr>
              <a:xfrm>
                <a:off x="3554417" y="1989165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3" name="Google Shape;5813;p28"/>
              <p:cNvSpPr/>
              <p:nvPr/>
            </p:nvSpPr>
            <p:spPr>
              <a:xfrm>
                <a:off x="3500683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4" name="Google Shape;5814;p28"/>
              <p:cNvSpPr/>
              <p:nvPr/>
            </p:nvSpPr>
            <p:spPr>
              <a:xfrm>
                <a:off x="3446918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5" name="Google Shape;5815;p28"/>
              <p:cNvSpPr/>
              <p:nvPr/>
            </p:nvSpPr>
            <p:spPr>
              <a:xfrm>
                <a:off x="3393247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16" name="Google Shape;5816;p28"/>
            <p:cNvSpPr/>
            <p:nvPr/>
          </p:nvSpPr>
          <p:spPr>
            <a:xfrm>
              <a:off x="3392686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28"/>
            <p:cNvSpPr/>
            <p:nvPr/>
          </p:nvSpPr>
          <p:spPr>
            <a:xfrm>
              <a:off x="3393247" y="193541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18" name="Google Shape;5818;p28"/>
            <p:cNvGrpSpPr/>
            <p:nvPr/>
          </p:nvGrpSpPr>
          <p:grpSpPr>
            <a:xfrm>
              <a:off x="3338952" y="1290190"/>
              <a:ext cx="1021829" cy="860690"/>
              <a:chOff x="3338952" y="1290190"/>
              <a:chExt cx="1021829" cy="860690"/>
            </a:xfrm>
          </p:grpSpPr>
          <p:sp>
            <p:nvSpPr>
              <p:cNvPr id="5819" name="Google Shape;5819;p28"/>
              <p:cNvSpPr/>
              <p:nvPr/>
            </p:nvSpPr>
            <p:spPr>
              <a:xfrm>
                <a:off x="4305973" y="1988604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9"/>
                    </a:lnTo>
                    <a:lnTo>
                      <a:pt x="3519" y="3519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0" name="Google Shape;5820;p28"/>
              <p:cNvSpPr/>
              <p:nvPr/>
            </p:nvSpPr>
            <p:spPr>
              <a:xfrm>
                <a:off x="4306534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1" name="Google Shape;5821;p28"/>
              <p:cNvSpPr/>
              <p:nvPr/>
            </p:nvSpPr>
            <p:spPr>
              <a:xfrm>
                <a:off x="4305973" y="1934871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2" name="Google Shape;5822;p28"/>
              <p:cNvSpPr/>
              <p:nvPr/>
            </p:nvSpPr>
            <p:spPr>
              <a:xfrm>
                <a:off x="4306534" y="193541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3" name="Google Shape;5823;p28"/>
              <p:cNvSpPr/>
              <p:nvPr/>
            </p:nvSpPr>
            <p:spPr>
              <a:xfrm>
                <a:off x="425278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4" name="Google Shape;5824;p28"/>
              <p:cNvSpPr/>
              <p:nvPr/>
            </p:nvSpPr>
            <p:spPr>
              <a:xfrm>
                <a:off x="4252239" y="188113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5" name="Google Shape;5825;p28"/>
              <p:cNvSpPr/>
              <p:nvPr/>
            </p:nvSpPr>
            <p:spPr>
              <a:xfrm>
                <a:off x="4252784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6" name="Google Shape;5826;p28"/>
              <p:cNvSpPr/>
              <p:nvPr/>
            </p:nvSpPr>
            <p:spPr>
              <a:xfrm>
                <a:off x="4252239" y="182745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7" name="Google Shape;5827;p28"/>
              <p:cNvSpPr/>
              <p:nvPr/>
            </p:nvSpPr>
            <p:spPr>
              <a:xfrm>
                <a:off x="4252784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8" name="Google Shape;5828;p28"/>
              <p:cNvSpPr/>
              <p:nvPr/>
            </p:nvSpPr>
            <p:spPr>
              <a:xfrm>
                <a:off x="4252239" y="1773700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9" name="Google Shape;5829;p28"/>
              <p:cNvSpPr/>
              <p:nvPr/>
            </p:nvSpPr>
            <p:spPr>
              <a:xfrm>
                <a:off x="425278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0" name="Google Shape;5830;p28"/>
              <p:cNvSpPr/>
              <p:nvPr/>
            </p:nvSpPr>
            <p:spPr>
              <a:xfrm>
                <a:off x="4198505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1" name="Google Shape;5831;p28"/>
              <p:cNvSpPr/>
              <p:nvPr/>
            </p:nvSpPr>
            <p:spPr>
              <a:xfrm>
                <a:off x="4199035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2" name="Google Shape;5832;p28"/>
              <p:cNvSpPr/>
              <p:nvPr/>
            </p:nvSpPr>
            <p:spPr>
              <a:xfrm>
                <a:off x="419850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3" name="Google Shape;5833;p28"/>
              <p:cNvSpPr/>
              <p:nvPr/>
            </p:nvSpPr>
            <p:spPr>
              <a:xfrm>
                <a:off x="4199035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4" name="Google Shape;5834;p28"/>
              <p:cNvSpPr/>
              <p:nvPr/>
            </p:nvSpPr>
            <p:spPr>
              <a:xfrm>
                <a:off x="4198505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5" name="Google Shape;5835;p28"/>
              <p:cNvSpPr/>
              <p:nvPr/>
            </p:nvSpPr>
            <p:spPr>
              <a:xfrm>
                <a:off x="4199035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6" name="Google Shape;5836;p28"/>
              <p:cNvSpPr/>
              <p:nvPr/>
            </p:nvSpPr>
            <p:spPr>
              <a:xfrm>
                <a:off x="4198505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1" y="1"/>
                    </a:moveTo>
                    <a:lnTo>
                      <a:pt x="1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7" name="Google Shape;5837;p28"/>
              <p:cNvSpPr/>
              <p:nvPr/>
            </p:nvSpPr>
            <p:spPr>
              <a:xfrm>
                <a:off x="4199035" y="1613075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8" name="Google Shape;5838;p28"/>
              <p:cNvSpPr/>
              <p:nvPr/>
            </p:nvSpPr>
            <p:spPr>
              <a:xfrm>
                <a:off x="4144818" y="209604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9" name="Google Shape;5839;p28"/>
              <p:cNvSpPr/>
              <p:nvPr/>
            </p:nvSpPr>
            <p:spPr>
              <a:xfrm>
                <a:off x="4145348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0" name="Google Shape;5840;p28"/>
              <p:cNvSpPr/>
              <p:nvPr/>
            </p:nvSpPr>
            <p:spPr>
              <a:xfrm>
                <a:off x="4145348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1" name="Google Shape;5841;p28"/>
              <p:cNvSpPr/>
              <p:nvPr/>
            </p:nvSpPr>
            <p:spPr>
              <a:xfrm>
                <a:off x="414481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28"/>
              <p:cNvSpPr/>
              <p:nvPr/>
            </p:nvSpPr>
            <p:spPr>
              <a:xfrm>
                <a:off x="4145348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28"/>
              <p:cNvSpPr/>
              <p:nvPr/>
            </p:nvSpPr>
            <p:spPr>
              <a:xfrm>
                <a:off x="4091069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28"/>
              <p:cNvSpPr/>
              <p:nvPr/>
            </p:nvSpPr>
            <p:spPr>
              <a:xfrm>
                <a:off x="409161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28"/>
              <p:cNvSpPr/>
              <p:nvPr/>
            </p:nvSpPr>
            <p:spPr>
              <a:xfrm>
                <a:off x="409161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28"/>
              <p:cNvSpPr/>
              <p:nvPr/>
            </p:nvSpPr>
            <p:spPr>
              <a:xfrm>
                <a:off x="4091614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28"/>
              <p:cNvSpPr/>
              <p:nvPr/>
            </p:nvSpPr>
            <p:spPr>
              <a:xfrm>
                <a:off x="4091069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8" name="Google Shape;5848;p28"/>
              <p:cNvSpPr/>
              <p:nvPr/>
            </p:nvSpPr>
            <p:spPr>
              <a:xfrm>
                <a:off x="4091614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9" name="Google Shape;5849;p28"/>
              <p:cNvSpPr/>
              <p:nvPr/>
            </p:nvSpPr>
            <p:spPr>
              <a:xfrm>
                <a:off x="403788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0" name="Google Shape;5850;p28"/>
              <p:cNvSpPr/>
              <p:nvPr/>
            </p:nvSpPr>
            <p:spPr>
              <a:xfrm>
                <a:off x="403788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1" name="Google Shape;5851;p28"/>
              <p:cNvSpPr/>
              <p:nvPr/>
            </p:nvSpPr>
            <p:spPr>
              <a:xfrm>
                <a:off x="4037335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2" name="Google Shape;5852;p28"/>
              <p:cNvSpPr/>
              <p:nvPr/>
            </p:nvSpPr>
            <p:spPr>
              <a:xfrm>
                <a:off x="4037880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3" name="Google Shape;5853;p28"/>
              <p:cNvSpPr/>
              <p:nvPr/>
            </p:nvSpPr>
            <p:spPr>
              <a:xfrm>
                <a:off x="3983648" y="1988604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4" name="Google Shape;5854;p28"/>
              <p:cNvSpPr/>
              <p:nvPr/>
            </p:nvSpPr>
            <p:spPr>
              <a:xfrm>
                <a:off x="3984178" y="1989165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5" name="Google Shape;5855;p28"/>
              <p:cNvSpPr/>
              <p:nvPr/>
            </p:nvSpPr>
            <p:spPr>
              <a:xfrm>
                <a:off x="3983648" y="19348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6" name="Google Shape;5856;p28"/>
              <p:cNvSpPr/>
              <p:nvPr/>
            </p:nvSpPr>
            <p:spPr>
              <a:xfrm>
                <a:off x="3984178" y="193541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7" name="Google Shape;5857;p28"/>
              <p:cNvSpPr/>
              <p:nvPr/>
            </p:nvSpPr>
            <p:spPr>
              <a:xfrm>
                <a:off x="398364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8" name="Google Shape;5858;p28"/>
              <p:cNvSpPr/>
              <p:nvPr/>
            </p:nvSpPr>
            <p:spPr>
              <a:xfrm>
                <a:off x="3984178" y="15593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9" name="Google Shape;5859;p28"/>
              <p:cNvSpPr/>
              <p:nvPr/>
            </p:nvSpPr>
            <p:spPr>
              <a:xfrm>
                <a:off x="393044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0" name="Google Shape;5860;p28"/>
              <p:cNvSpPr/>
              <p:nvPr/>
            </p:nvSpPr>
            <p:spPr>
              <a:xfrm>
                <a:off x="393044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1" name="Google Shape;5861;p28"/>
              <p:cNvSpPr/>
              <p:nvPr/>
            </p:nvSpPr>
            <p:spPr>
              <a:xfrm>
                <a:off x="387671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2" name="Google Shape;5862;p28"/>
              <p:cNvSpPr/>
              <p:nvPr/>
            </p:nvSpPr>
            <p:spPr>
              <a:xfrm>
                <a:off x="387671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3" name="Google Shape;5863;p28"/>
              <p:cNvSpPr/>
              <p:nvPr/>
            </p:nvSpPr>
            <p:spPr>
              <a:xfrm>
                <a:off x="3876710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4" name="Google Shape;5864;p28"/>
              <p:cNvSpPr/>
              <p:nvPr/>
            </p:nvSpPr>
            <p:spPr>
              <a:xfrm>
                <a:off x="3876150" y="145134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5" name="Google Shape;5865;p28"/>
              <p:cNvSpPr/>
              <p:nvPr/>
            </p:nvSpPr>
            <p:spPr>
              <a:xfrm>
                <a:off x="3876710" y="145190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6" name="Google Shape;5866;p28"/>
              <p:cNvSpPr/>
              <p:nvPr/>
            </p:nvSpPr>
            <p:spPr>
              <a:xfrm>
                <a:off x="3876150" y="139761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7" name="Google Shape;5867;p28"/>
              <p:cNvSpPr/>
              <p:nvPr/>
            </p:nvSpPr>
            <p:spPr>
              <a:xfrm>
                <a:off x="3876710" y="139815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8" name="Google Shape;5868;p28"/>
              <p:cNvSpPr/>
              <p:nvPr/>
            </p:nvSpPr>
            <p:spPr>
              <a:xfrm>
                <a:off x="3823008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9" name="Google Shape;5869;p28"/>
              <p:cNvSpPr/>
              <p:nvPr/>
            </p:nvSpPr>
            <p:spPr>
              <a:xfrm>
                <a:off x="3823008" y="1613075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0" name="Google Shape;5870;p28"/>
              <p:cNvSpPr/>
              <p:nvPr/>
            </p:nvSpPr>
            <p:spPr>
              <a:xfrm>
                <a:off x="382247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1" name="Google Shape;5871;p28"/>
              <p:cNvSpPr/>
              <p:nvPr/>
            </p:nvSpPr>
            <p:spPr>
              <a:xfrm>
                <a:off x="3823008" y="15593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2" name="Google Shape;5872;p28"/>
              <p:cNvSpPr/>
              <p:nvPr/>
            </p:nvSpPr>
            <p:spPr>
              <a:xfrm>
                <a:off x="3822478" y="150509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3" name="Google Shape;5873;p28"/>
              <p:cNvSpPr/>
              <p:nvPr/>
            </p:nvSpPr>
            <p:spPr>
              <a:xfrm>
                <a:off x="3823008" y="1505639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4" name="Google Shape;5874;p28"/>
              <p:cNvSpPr/>
              <p:nvPr/>
            </p:nvSpPr>
            <p:spPr>
              <a:xfrm>
                <a:off x="3822478" y="134392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5" name="Google Shape;5875;p28"/>
              <p:cNvSpPr/>
              <p:nvPr/>
            </p:nvSpPr>
            <p:spPr>
              <a:xfrm>
                <a:off x="3823008" y="134446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6" name="Google Shape;5876;p28"/>
              <p:cNvSpPr/>
              <p:nvPr/>
            </p:nvSpPr>
            <p:spPr>
              <a:xfrm>
                <a:off x="3822478" y="129019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7" name="Google Shape;5877;p28"/>
              <p:cNvSpPr/>
              <p:nvPr/>
            </p:nvSpPr>
            <p:spPr>
              <a:xfrm>
                <a:off x="3823008" y="129072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8" name="Google Shape;5878;p28"/>
              <p:cNvSpPr/>
              <p:nvPr/>
            </p:nvSpPr>
            <p:spPr>
              <a:xfrm>
                <a:off x="376927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9" name="Google Shape;5879;p28"/>
              <p:cNvSpPr/>
              <p:nvPr/>
            </p:nvSpPr>
            <p:spPr>
              <a:xfrm>
                <a:off x="376927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0" name="Google Shape;5880;p28"/>
              <p:cNvSpPr/>
              <p:nvPr/>
            </p:nvSpPr>
            <p:spPr>
              <a:xfrm>
                <a:off x="3715587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1" name="Google Shape;5881;p28"/>
              <p:cNvSpPr/>
              <p:nvPr/>
            </p:nvSpPr>
            <p:spPr>
              <a:xfrm>
                <a:off x="3715587" y="1613075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2" name="Google Shape;5882;p28"/>
              <p:cNvSpPr/>
              <p:nvPr/>
            </p:nvSpPr>
            <p:spPr>
              <a:xfrm>
                <a:off x="3661308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3" name="Google Shape;5883;p28"/>
              <p:cNvSpPr/>
              <p:nvPr/>
            </p:nvSpPr>
            <p:spPr>
              <a:xfrm>
                <a:off x="366183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4" name="Google Shape;5884;p28"/>
              <p:cNvSpPr/>
              <p:nvPr/>
            </p:nvSpPr>
            <p:spPr>
              <a:xfrm>
                <a:off x="3661308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5" name="Google Shape;5885;p28"/>
              <p:cNvSpPr/>
              <p:nvPr/>
            </p:nvSpPr>
            <p:spPr>
              <a:xfrm>
                <a:off x="366183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6" name="Google Shape;5886;p28"/>
              <p:cNvSpPr/>
              <p:nvPr/>
            </p:nvSpPr>
            <p:spPr>
              <a:xfrm>
                <a:off x="3661308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7" name="Google Shape;5887;p28"/>
              <p:cNvSpPr/>
              <p:nvPr/>
            </p:nvSpPr>
            <p:spPr>
              <a:xfrm>
                <a:off x="366183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8" name="Google Shape;5888;p28"/>
              <p:cNvSpPr/>
              <p:nvPr/>
            </p:nvSpPr>
            <p:spPr>
              <a:xfrm>
                <a:off x="3608088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9" name="Google Shape;5889;p28"/>
              <p:cNvSpPr/>
              <p:nvPr/>
            </p:nvSpPr>
            <p:spPr>
              <a:xfrm>
                <a:off x="3608088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0" name="Google Shape;5890;p28"/>
              <p:cNvSpPr/>
              <p:nvPr/>
            </p:nvSpPr>
            <p:spPr>
              <a:xfrm>
                <a:off x="3607559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1" name="Google Shape;5891;p28"/>
              <p:cNvSpPr/>
              <p:nvPr/>
            </p:nvSpPr>
            <p:spPr>
              <a:xfrm>
                <a:off x="360808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2" name="Google Shape;5892;p28"/>
              <p:cNvSpPr/>
              <p:nvPr/>
            </p:nvSpPr>
            <p:spPr>
              <a:xfrm>
                <a:off x="3553872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3" name="Google Shape;5893;p28"/>
              <p:cNvSpPr/>
              <p:nvPr/>
            </p:nvSpPr>
            <p:spPr>
              <a:xfrm>
                <a:off x="3554417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4" name="Google Shape;5894;p28"/>
              <p:cNvSpPr/>
              <p:nvPr/>
            </p:nvSpPr>
            <p:spPr>
              <a:xfrm>
                <a:off x="3554417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5" name="Google Shape;5895;p28"/>
              <p:cNvSpPr/>
              <p:nvPr/>
            </p:nvSpPr>
            <p:spPr>
              <a:xfrm>
                <a:off x="3554417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6" name="Google Shape;5896;p28"/>
              <p:cNvSpPr/>
              <p:nvPr/>
            </p:nvSpPr>
            <p:spPr>
              <a:xfrm>
                <a:off x="3554417" y="166680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7" name="Google Shape;5897;p28"/>
              <p:cNvSpPr/>
              <p:nvPr/>
            </p:nvSpPr>
            <p:spPr>
              <a:xfrm>
                <a:off x="3553872" y="155878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8" name="Google Shape;5898;p28"/>
              <p:cNvSpPr/>
              <p:nvPr/>
            </p:nvSpPr>
            <p:spPr>
              <a:xfrm>
                <a:off x="3554417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9" name="Google Shape;5899;p28"/>
              <p:cNvSpPr/>
              <p:nvPr/>
            </p:nvSpPr>
            <p:spPr>
              <a:xfrm>
                <a:off x="3500122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0" name="Google Shape;5900;p28"/>
              <p:cNvSpPr/>
              <p:nvPr/>
            </p:nvSpPr>
            <p:spPr>
              <a:xfrm>
                <a:off x="3500683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1" name="Google Shape;5901;p28"/>
              <p:cNvSpPr/>
              <p:nvPr/>
            </p:nvSpPr>
            <p:spPr>
              <a:xfrm>
                <a:off x="3500683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2" name="Google Shape;5902;p28"/>
              <p:cNvSpPr/>
              <p:nvPr/>
            </p:nvSpPr>
            <p:spPr>
              <a:xfrm>
                <a:off x="3500122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3" name="Google Shape;5903;p28"/>
              <p:cNvSpPr/>
              <p:nvPr/>
            </p:nvSpPr>
            <p:spPr>
              <a:xfrm>
                <a:off x="3500683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4" name="Google Shape;5904;p28"/>
              <p:cNvSpPr/>
              <p:nvPr/>
            </p:nvSpPr>
            <p:spPr>
              <a:xfrm>
                <a:off x="3446389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5" name="Google Shape;5905;p28"/>
              <p:cNvSpPr/>
              <p:nvPr/>
            </p:nvSpPr>
            <p:spPr>
              <a:xfrm>
                <a:off x="3446918" y="2096570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6" name="Google Shape;5906;p28"/>
              <p:cNvSpPr/>
              <p:nvPr/>
            </p:nvSpPr>
            <p:spPr>
              <a:xfrm>
                <a:off x="3446389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7" name="Google Shape;5907;p28"/>
              <p:cNvSpPr/>
              <p:nvPr/>
            </p:nvSpPr>
            <p:spPr>
              <a:xfrm>
                <a:off x="3446918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8" name="Google Shape;5908;p28"/>
              <p:cNvSpPr/>
              <p:nvPr/>
            </p:nvSpPr>
            <p:spPr>
              <a:xfrm>
                <a:off x="3446389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9" name="Google Shape;5909;p28"/>
              <p:cNvSpPr/>
              <p:nvPr/>
            </p:nvSpPr>
            <p:spPr>
              <a:xfrm>
                <a:off x="3446918" y="166680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0" name="Google Shape;5910;p28"/>
              <p:cNvSpPr/>
              <p:nvPr/>
            </p:nvSpPr>
            <p:spPr>
              <a:xfrm>
                <a:off x="3446389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0" y="1"/>
                    </a:moveTo>
                    <a:lnTo>
                      <a:pt x="0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1" name="Google Shape;5911;p28"/>
              <p:cNvSpPr/>
              <p:nvPr/>
            </p:nvSpPr>
            <p:spPr>
              <a:xfrm>
                <a:off x="3446918" y="1613075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2" name="Google Shape;5912;p28"/>
              <p:cNvSpPr/>
              <p:nvPr/>
            </p:nvSpPr>
            <p:spPr>
              <a:xfrm>
                <a:off x="3393247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3" name="Google Shape;5913;p28"/>
              <p:cNvSpPr/>
              <p:nvPr/>
            </p:nvSpPr>
            <p:spPr>
              <a:xfrm>
                <a:off x="3392686" y="188113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4" name="Google Shape;5914;p28"/>
              <p:cNvSpPr/>
              <p:nvPr/>
            </p:nvSpPr>
            <p:spPr>
              <a:xfrm>
                <a:off x="3393247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5" name="Google Shape;5915;p28"/>
              <p:cNvSpPr/>
              <p:nvPr/>
            </p:nvSpPr>
            <p:spPr>
              <a:xfrm>
                <a:off x="3392686" y="1827450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6" name="Google Shape;5916;p28"/>
              <p:cNvSpPr/>
              <p:nvPr/>
            </p:nvSpPr>
            <p:spPr>
              <a:xfrm>
                <a:off x="3393247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7" name="Google Shape;5917;p28"/>
              <p:cNvSpPr/>
              <p:nvPr/>
            </p:nvSpPr>
            <p:spPr>
              <a:xfrm>
                <a:off x="3392686" y="1773700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8" name="Google Shape;5918;p28"/>
              <p:cNvSpPr/>
              <p:nvPr/>
            </p:nvSpPr>
            <p:spPr>
              <a:xfrm>
                <a:off x="3393247" y="177424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9" name="Google Shape;5919;p28"/>
              <p:cNvSpPr/>
              <p:nvPr/>
            </p:nvSpPr>
            <p:spPr>
              <a:xfrm>
                <a:off x="3338952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0" name="Google Shape;5920;p28"/>
              <p:cNvSpPr/>
              <p:nvPr/>
            </p:nvSpPr>
            <p:spPr>
              <a:xfrm>
                <a:off x="3339513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1" name="Google Shape;5921;p28"/>
              <p:cNvSpPr/>
              <p:nvPr/>
            </p:nvSpPr>
            <p:spPr>
              <a:xfrm>
                <a:off x="3338952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2" name="Google Shape;5922;p28"/>
              <p:cNvSpPr/>
              <p:nvPr/>
            </p:nvSpPr>
            <p:spPr>
              <a:xfrm>
                <a:off x="3339513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923" name="Google Shape;5923;p28"/>
          <p:cNvGrpSpPr/>
          <p:nvPr/>
        </p:nvGrpSpPr>
        <p:grpSpPr>
          <a:xfrm rot="10800000">
            <a:off x="3152483" y="2784023"/>
            <a:ext cx="806956" cy="753207"/>
            <a:chOff x="2022008" y="1397673"/>
            <a:chExt cx="806956" cy="753207"/>
          </a:xfrm>
        </p:grpSpPr>
        <p:sp>
          <p:nvSpPr>
            <p:cNvPr id="5924" name="Google Shape;5924;p28"/>
            <p:cNvSpPr/>
            <p:nvPr/>
          </p:nvSpPr>
          <p:spPr>
            <a:xfrm>
              <a:off x="277410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28"/>
            <p:cNvSpPr/>
            <p:nvPr/>
          </p:nvSpPr>
          <p:spPr>
            <a:xfrm>
              <a:off x="277410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28"/>
            <p:cNvSpPr/>
            <p:nvPr/>
          </p:nvSpPr>
          <p:spPr>
            <a:xfrm>
              <a:off x="277410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28"/>
            <p:cNvSpPr/>
            <p:nvPr/>
          </p:nvSpPr>
          <p:spPr>
            <a:xfrm>
              <a:off x="2720376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28"/>
            <p:cNvSpPr/>
            <p:nvPr/>
          </p:nvSpPr>
          <p:spPr>
            <a:xfrm>
              <a:off x="2720376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28"/>
            <p:cNvSpPr/>
            <p:nvPr/>
          </p:nvSpPr>
          <p:spPr>
            <a:xfrm>
              <a:off x="2720376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28"/>
            <p:cNvSpPr/>
            <p:nvPr/>
          </p:nvSpPr>
          <p:spPr>
            <a:xfrm>
              <a:off x="2720921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28"/>
            <p:cNvSpPr/>
            <p:nvPr/>
          </p:nvSpPr>
          <p:spPr>
            <a:xfrm>
              <a:off x="2720376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28"/>
            <p:cNvSpPr/>
            <p:nvPr/>
          </p:nvSpPr>
          <p:spPr>
            <a:xfrm>
              <a:off x="2720921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28"/>
            <p:cNvSpPr/>
            <p:nvPr/>
          </p:nvSpPr>
          <p:spPr>
            <a:xfrm>
              <a:off x="2720376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28"/>
            <p:cNvSpPr/>
            <p:nvPr/>
          </p:nvSpPr>
          <p:spPr>
            <a:xfrm>
              <a:off x="2720376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28"/>
            <p:cNvSpPr/>
            <p:nvPr/>
          </p:nvSpPr>
          <p:spPr>
            <a:xfrm>
              <a:off x="2666689" y="209604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28"/>
            <p:cNvSpPr/>
            <p:nvPr/>
          </p:nvSpPr>
          <p:spPr>
            <a:xfrm>
              <a:off x="2666689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28"/>
            <p:cNvSpPr/>
            <p:nvPr/>
          </p:nvSpPr>
          <p:spPr>
            <a:xfrm>
              <a:off x="2666689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1"/>
                  </a:moveTo>
                  <a:lnTo>
                    <a:pt x="0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28"/>
            <p:cNvSpPr/>
            <p:nvPr/>
          </p:nvSpPr>
          <p:spPr>
            <a:xfrm>
              <a:off x="2667234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28"/>
            <p:cNvSpPr/>
            <p:nvPr/>
          </p:nvSpPr>
          <p:spPr>
            <a:xfrm>
              <a:off x="2666689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28"/>
            <p:cNvSpPr/>
            <p:nvPr/>
          </p:nvSpPr>
          <p:spPr>
            <a:xfrm>
              <a:off x="2667234" y="19354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28"/>
            <p:cNvSpPr/>
            <p:nvPr/>
          </p:nvSpPr>
          <p:spPr>
            <a:xfrm>
              <a:off x="2666689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28"/>
            <p:cNvSpPr/>
            <p:nvPr/>
          </p:nvSpPr>
          <p:spPr>
            <a:xfrm>
              <a:off x="2666689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0" y="0"/>
                  </a:moveTo>
                  <a:lnTo>
                    <a:pt x="0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28"/>
            <p:cNvSpPr/>
            <p:nvPr/>
          </p:nvSpPr>
          <p:spPr>
            <a:xfrm>
              <a:off x="2667234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28"/>
            <p:cNvSpPr/>
            <p:nvPr/>
          </p:nvSpPr>
          <p:spPr>
            <a:xfrm>
              <a:off x="2666689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28"/>
            <p:cNvSpPr/>
            <p:nvPr/>
          </p:nvSpPr>
          <p:spPr>
            <a:xfrm>
              <a:off x="2612939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28"/>
            <p:cNvSpPr/>
            <p:nvPr/>
          </p:nvSpPr>
          <p:spPr>
            <a:xfrm>
              <a:off x="261293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28"/>
            <p:cNvSpPr/>
            <p:nvPr/>
          </p:nvSpPr>
          <p:spPr>
            <a:xfrm>
              <a:off x="261293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28"/>
            <p:cNvSpPr/>
            <p:nvPr/>
          </p:nvSpPr>
          <p:spPr>
            <a:xfrm>
              <a:off x="2613484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28"/>
            <p:cNvSpPr/>
            <p:nvPr/>
          </p:nvSpPr>
          <p:spPr>
            <a:xfrm>
              <a:off x="261293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28"/>
            <p:cNvSpPr/>
            <p:nvPr/>
          </p:nvSpPr>
          <p:spPr>
            <a:xfrm>
              <a:off x="261293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28"/>
            <p:cNvSpPr/>
            <p:nvPr/>
          </p:nvSpPr>
          <p:spPr>
            <a:xfrm>
              <a:off x="2613484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28"/>
            <p:cNvSpPr/>
            <p:nvPr/>
          </p:nvSpPr>
          <p:spPr>
            <a:xfrm>
              <a:off x="2612939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28"/>
            <p:cNvSpPr/>
            <p:nvPr/>
          </p:nvSpPr>
          <p:spPr>
            <a:xfrm>
              <a:off x="261293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28"/>
            <p:cNvSpPr/>
            <p:nvPr/>
          </p:nvSpPr>
          <p:spPr>
            <a:xfrm>
              <a:off x="2613484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28"/>
            <p:cNvSpPr/>
            <p:nvPr/>
          </p:nvSpPr>
          <p:spPr>
            <a:xfrm>
              <a:off x="2559206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28"/>
            <p:cNvSpPr/>
            <p:nvPr/>
          </p:nvSpPr>
          <p:spPr>
            <a:xfrm>
              <a:off x="2559206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28"/>
            <p:cNvSpPr/>
            <p:nvPr/>
          </p:nvSpPr>
          <p:spPr>
            <a:xfrm>
              <a:off x="2559206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28"/>
            <p:cNvSpPr/>
            <p:nvPr/>
          </p:nvSpPr>
          <p:spPr>
            <a:xfrm>
              <a:off x="2559751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28"/>
            <p:cNvSpPr/>
            <p:nvPr/>
          </p:nvSpPr>
          <p:spPr>
            <a:xfrm>
              <a:off x="2559206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28"/>
            <p:cNvSpPr/>
            <p:nvPr/>
          </p:nvSpPr>
          <p:spPr>
            <a:xfrm>
              <a:off x="2559751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28"/>
            <p:cNvSpPr/>
            <p:nvPr/>
          </p:nvSpPr>
          <p:spPr>
            <a:xfrm>
              <a:off x="2559206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28"/>
            <p:cNvSpPr/>
            <p:nvPr/>
          </p:nvSpPr>
          <p:spPr>
            <a:xfrm>
              <a:off x="2559206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28"/>
            <p:cNvSpPr/>
            <p:nvPr/>
          </p:nvSpPr>
          <p:spPr>
            <a:xfrm>
              <a:off x="2559751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28"/>
            <p:cNvSpPr/>
            <p:nvPr/>
          </p:nvSpPr>
          <p:spPr>
            <a:xfrm>
              <a:off x="2559206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28"/>
            <p:cNvSpPr/>
            <p:nvPr/>
          </p:nvSpPr>
          <p:spPr>
            <a:xfrm>
              <a:off x="2559751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28"/>
            <p:cNvSpPr/>
            <p:nvPr/>
          </p:nvSpPr>
          <p:spPr>
            <a:xfrm>
              <a:off x="2505519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28"/>
            <p:cNvSpPr/>
            <p:nvPr/>
          </p:nvSpPr>
          <p:spPr>
            <a:xfrm>
              <a:off x="2505519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1"/>
                  </a:moveTo>
                  <a:lnTo>
                    <a:pt x="0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28"/>
            <p:cNvSpPr/>
            <p:nvPr/>
          </p:nvSpPr>
          <p:spPr>
            <a:xfrm>
              <a:off x="2505519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28"/>
            <p:cNvSpPr/>
            <p:nvPr/>
          </p:nvSpPr>
          <p:spPr>
            <a:xfrm>
              <a:off x="2506079" y="19354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28"/>
            <p:cNvSpPr/>
            <p:nvPr/>
          </p:nvSpPr>
          <p:spPr>
            <a:xfrm>
              <a:off x="2505519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28"/>
            <p:cNvSpPr/>
            <p:nvPr/>
          </p:nvSpPr>
          <p:spPr>
            <a:xfrm>
              <a:off x="2506079" y="188166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28"/>
            <p:cNvSpPr/>
            <p:nvPr/>
          </p:nvSpPr>
          <p:spPr>
            <a:xfrm>
              <a:off x="2505519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0" y="0"/>
                  </a:moveTo>
                  <a:lnTo>
                    <a:pt x="0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28"/>
            <p:cNvSpPr/>
            <p:nvPr/>
          </p:nvSpPr>
          <p:spPr>
            <a:xfrm>
              <a:off x="2506079" y="182797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28"/>
            <p:cNvSpPr/>
            <p:nvPr/>
          </p:nvSpPr>
          <p:spPr>
            <a:xfrm>
              <a:off x="2505519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28"/>
            <p:cNvSpPr/>
            <p:nvPr/>
          </p:nvSpPr>
          <p:spPr>
            <a:xfrm>
              <a:off x="2506079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28"/>
            <p:cNvSpPr/>
            <p:nvPr/>
          </p:nvSpPr>
          <p:spPr>
            <a:xfrm>
              <a:off x="245178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28"/>
            <p:cNvSpPr/>
            <p:nvPr/>
          </p:nvSpPr>
          <p:spPr>
            <a:xfrm>
              <a:off x="245178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28"/>
            <p:cNvSpPr/>
            <p:nvPr/>
          </p:nvSpPr>
          <p:spPr>
            <a:xfrm>
              <a:off x="245178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28"/>
            <p:cNvSpPr/>
            <p:nvPr/>
          </p:nvSpPr>
          <p:spPr>
            <a:xfrm>
              <a:off x="2452314" y="19354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28"/>
            <p:cNvSpPr/>
            <p:nvPr/>
          </p:nvSpPr>
          <p:spPr>
            <a:xfrm>
              <a:off x="245178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28"/>
            <p:cNvSpPr/>
            <p:nvPr/>
          </p:nvSpPr>
          <p:spPr>
            <a:xfrm>
              <a:off x="2451785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28"/>
            <p:cNvSpPr/>
            <p:nvPr/>
          </p:nvSpPr>
          <p:spPr>
            <a:xfrm>
              <a:off x="2452314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28"/>
            <p:cNvSpPr/>
            <p:nvPr/>
          </p:nvSpPr>
          <p:spPr>
            <a:xfrm>
              <a:off x="245178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28"/>
            <p:cNvSpPr/>
            <p:nvPr/>
          </p:nvSpPr>
          <p:spPr>
            <a:xfrm>
              <a:off x="2452314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28"/>
            <p:cNvSpPr/>
            <p:nvPr/>
          </p:nvSpPr>
          <p:spPr>
            <a:xfrm>
              <a:off x="2398035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28"/>
            <p:cNvSpPr/>
            <p:nvPr/>
          </p:nvSpPr>
          <p:spPr>
            <a:xfrm>
              <a:off x="2398035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28"/>
            <p:cNvSpPr/>
            <p:nvPr/>
          </p:nvSpPr>
          <p:spPr>
            <a:xfrm>
              <a:off x="2398035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28"/>
            <p:cNvSpPr/>
            <p:nvPr/>
          </p:nvSpPr>
          <p:spPr>
            <a:xfrm>
              <a:off x="2398581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28"/>
            <p:cNvSpPr/>
            <p:nvPr/>
          </p:nvSpPr>
          <p:spPr>
            <a:xfrm>
              <a:off x="2398035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28"/>
            <p:cNvSpPr/>
            <p:nvPr/>
          </p:nvSpPr>
          <p:spPr>
            <a:xfrm>
              <a:off x="2398581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28"/>
            <p:cNvSpPr/>
            <p:nvPr/>
          </p:nvSpPr>
          <p:spPr>
            <a:xfrm>
              <a:off x="2398035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28"/>
            <p:cNvSpPr/>
            <p:nvPr/>
          </p:nvSpPr>
          <p:spPr>
            <a:xfrm>
              <a:off x="2398581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28"/>
            <p:cNvSpPr/>
            <p:nvPr/>
          </p:nvSpPr>
          <p:spPr>
            <a:xfrm>
              <a:off x="2398035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28"/>
            <p:cNvSpPr/>
            <p:nvPr/>
          </p:nvSpPr>
          <p:spPr>
            <a:xfrm>
              <a:off x="2398581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28"/>
            <p:cNvSpPr/>
            <p:nvPr/>
          </p:nvSpPr>
          <p:spPr>
            <a:xfrm>
              <a:off x="2344348" y="204230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28"/>
            <p:cNvSpPr/>
            <p:nvPr/>
          </p:nvSpPr>
          <p:spPr>
            <a:xfrm>
              <a:off x="2344348" y="1988604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1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28"/>
            <p:cNvSpPr/>
            <p:nvPr/>
          </p:nvSpPr>
          <p:spPr>
            <a:xfrm>
              <a:off x="2344348" y="1934871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28"/>
            <p:cNvSpPr/>
            <p:nvPr/>
          </p:nvSpPr>
          <p:spPr>
            <a:xfrm>
              <a:off x="2344878" y="193541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28"/>
            <p:cNvSpPr/>
            <p:nvPr/>
          </p:nvSpPr>
          <p:spPr>
            <a:xfrm>
              <a:off x="234434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28"/>
            <p:cNvSpPr/>
            <p:nvPr/>
          </p:nvSpPr>
          <p:spPr>
            <a:xfrm>
              <a:off x="2344348" y="182745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28"/>
            <p:cNvSpPr/>
            <p:nvPr/>
          </p:nvSpPr>
          <p:spPr>
            <a:xfrm>
              <a:off x="2344878" y="1827979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28"/>
            <p:cNvSpPr/>
            <p:nvPr/>
          </p:nvSpPr>
          <p:spPr>
            <a:xfrm>
              <a:off x="234434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28"/>
            <p:cNvSpPr/>
            <p:nvPr/>
          </p:nvSpPr>
          <p:spPr>
            <a:xfrm>
              <a:off x="2344878" y="177424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28"/>
            <p:cNvSpPr/>
            <p:nvPr/>
          </p:nvSpPr>
          <p:spPr>
            <a:xfrm>
              <a:off x="229061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28"/>
            <p:cNvSpPr/>
            <p:nvPr/>
          </p:nvSpPr>
          <p:spPr>
            <a:xfrm>
              <a:off x="229061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28"/>
            <p:cNvSpPr/>
            <p:nvPr/>
          </p:nvSpPr>
          <p:spPr>
            <a:xfrm>
              <a:off x="229061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28"/>
            <p:cNvSpPr/>
            <p:nvPr/>
          </p:nvSpPr>
          <p:spPr>
            <a:xfrm>
              <a:off x="2291144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28"/>
            <p:cNvSpPr/>
            <p:nvPr/>
          </p:nvSpPr>
          <p:spPr>
            <a:xfrm>
              <a:off x="229061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28"/>
            <p:cNvSpPr/>
            <p:nvPr/>
          </p:nvSpPr>
          <p:spPr>
            <a:xfrm>
              <a:off x="2291144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28"/>
            <p:cNvSpPr/>
            <p:nvPr/>
          </p:nvSpPr>
          <p:spPr>
            <a:xfrm>
              <a:off x="2290615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28"/>
            <p:cNvSpPr/>
            <p:nvPr/>
          </p:nvSpPr>
          <p:spPr>
            <a:xfrm>
              <a:off x="2291144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28"/>
            <p:cNvSpPr/>
            <p:nvPr/>
          </p:nvSpPr>
          <p:spPr>
            <a:xfrm>
              <a:off x="229061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28"/>
            <p:cNvSpPr/>
            <p:nvPr/>
          </p:nvSpPr>
          <p:spPr>
            <a:xfrm>
              <a:off x="229114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28"/>
            <p:cNvSpPr/>
            <p:nvPr/>
          </p:nvSpPr>
          <p:spPr>
            <a:xfrm>
              <a:off x="2236850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28"/>
            <p:cNvSpPr/>
            <p:nvPr/>
          </p:nvSpPr>
          <p:spPr>
            <a:xfrm>
              <a:off x="2236850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28"/>
            <p:cNvSpPr/>
            <p:nvPr/>
          </p:nvSpPr>
          <p:spPr>
            <a:xfrm>
              <a:off x="2236850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28"/>
            <p:cNvSpPr/>
            <p:nvPr/>
          </p:nvSpPr>
          <p:spPr>
            <a:xfrm>
              <a:off x="2237410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28"/>
            <p:cNvSpPr/>
            <p:nvPr/>
          </p:nvSpPr>
          <p:spPr>
            <a:xfrm>
              <a:off x="2236850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28"/>
            <p:cNvSpPr/>
            <p:nvPr/>
          </p:nvSpPr>
          <p:spPr>
            <a:xfrm>
              <a:off x="2237410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28"/>
            <p:cNvSpPr/>
            <p:nvPr/>
          </p:nvSpPr>
          <p:spPr>
            <a:xfrm>
              <a:off x="2236850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28"/>
            <p:cNvSpPr/>
            <p:nvPr/>
          </p:nvSpPr>
          <p:spPr>
            <a:xfrm>
              <a:off x="2236850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28"/>
            <p:cNvSpPr/>
            <p:nvPr/>
          </p:nvSpPr>
          <p:spPr>
            <a:xfrm>
              <a:off x="2237410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28"/>
            <p:cNvSpPr/>
            <p:nvPr/>
          </p:nvSpPr>
          <p:spPr>
            <a:xfrm>
              <a:off x="2236850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28"/>
            <p:cNvSpPr/>
            <p:nvPr/>
          </p:nvSpPr>
          <p:spPr>
            <a:xfrm>
              <a:off x="223741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28"/>
            <p:cNvSpPr/>
            <p:nvPr/>
          </p:nvSpPr>
          <p:spPr>
            <a:xfrm>
              <a:off x="2183178" y="209604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28"/>
            <p:cNvSpPr/>
            <p:nvPr/>
          </p:nvSpPr>
          <p:spPr>
            <a:xfrm>
              <a:off x="2183178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28"/>
            <p:cNvSpPr/>
            <p:nvPr/>
          </p:nvSpPr>
          <p:spPr>
            <a:xfrm>
              <a:off x="2183178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28"/>
            <p:cNvSpPr/>
            <p:nvPr/>
          </p:nvSpPr>
          <p:spPr>
            <a:xfrm>
              <a:off x="2183723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28"/>
            <p:cNvSpPr/>
            <p:nvPr/>
          </p:nvSpPr>
          <p:spPr>
            <a:xfrm>
              <a:off x="2183178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28"/>
            <p:cNvSpPr/>
            <p:nvPr/>
          </p:nvSpPr>
          <p:spPr>
            <a:xfrm>
              <a:off x="2183178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28"/>
            <p:cNvSpPr/>
            <p:nvPr/>
          </p:nvSpPr>
          <p:spPr>
            <a:xfrm>
              <a:off x="2183178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28"/>
            <p:cNvSpPr/>
            <p:nvPr/>
          </p:nvSpPr>
          <p:spPr>
            <a:xfrm>
              <a:off x="2183178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28"/>
            <p:cNvSpPr/>
            <p:nvPr/>
          </p:nvSpPr>
          <p:spPr>
            <a:xfrm>
              <a:off x="2183723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28"/>
            <p:cNvSpPr/>
            <p:nvPr/>
          </p:nvSpPr>
          <p:spPr>
            <a:xfrm>
              <a:off x="2129429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28"/>
            <p:cNvSpPr/>
            <p:nvPr/>
          </p:nvSpPr>
          <p:spPr>
            <a:xfrm>
              <a:off x="212942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28"/>
            <p:cNvSpPr/>
            <p:nvPr/>
          </p:nvSpPr>
          <p:spPr>
            <a:xfrm>
              <a:off x="212942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0" y="1"/>
                  </a:moveTo>
                  <a:lnTo>
                    <a:pt x="0" y="3519"/>
                  </a:lnTo>
                  <a:lnTo>
                    <a:pt x="3522" y="3519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28"/>
            <p:cNvSpPr/>
            <p:nvPr/>
          </p:nvSpPr>
          <p:spPr>
            <a:xfrm>
              <a:off x="2129974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28"/>
            <p:cNvSpPr/>
            <p:nvPr/>
          </p:nvSpPr>
          <p:spPr>
            <a:xfrm>
              <a:off x="212942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28"/>
            <p:cNvSpPr/>
            <p:nvPr/>
          </p:nvSpPr>
          <p:spPr>
            <a:xfrm>
              <a:off x="2129974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28"/>
            <p:cNvSpPr/>
            <p:nvPr/>
          </p:nvSpPr>
          <p:spPr>
            <a:xfrm>
              <a:off x="212942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28"/>
            <p:cNvSpPr/>
            <p:nvPr/>
          </p:nvSpPr>
          <p:spPr>
            <a:xfrm>
              <a:off x="2129429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0" y="0"/>
                  </a:moveTo>
                  <a:lnTo>
                    <a:pt x="0" y="3516"/>
                  </a:lnTo>
                  <a:lnTo>
                    <a:pt x="3522" y="3516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28"/>
            <p:cNvSpPr/>
            <p:nvPr/>
          </p:nvSpPr>
          <p:spPr>
            <a:xfrm>
              <a:off x="2129974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28"/>
            <p:cNvSpPr/>
            <p:nvPr/>
          </p:nvSpPr>
          <p:spPr>
            <a:xfrm>
              <a:off x="212942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28"/>
            <p:cNvSpPr/>
            <p:nvPr/>
          </p:nvSpPr>
          <p:spPr>
            <a:xfrm>
              <a:off x="2075680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28"/>
            <p:cNvSpPr/>
            <p:nvPr/>
          </p:nvSpPr>
          <p:spPr>
            <a:xfrm>
              <a:off x="2075680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46" name="Google Shape;6046;p28"/>
            <p:cNvGrpSpPr/>
            <p:nvPr/>
          </p:nvGrpSpPr>
          <p:grpSpPr>
            <a:xfrm>
              <a:off x="2076240" y="1989149"/>
              <a:ext cx="698445" cy="107436"/>
              <a:chOff x="2076240" y="1989149"/>
              <a:chExt cx="698445" cy="107436"/>
            </a:xfrm>
          </p:grpSpPr>
          <p:sp>
            <p:nvSpPr>
              <p:cNvPr id="6047" name="Google Shape;6047;p28"/>
              <p:cNvSpPr/>
              <p:nvPr/>
            </p:nvSpPr>
            <p:spPr>
              <a:xfrm>
                <a:off x="2720921" y="198914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8" name="Google Shape;6048;p28"/>
              <p:cNvSpPr/>
              <p:nvPr/>
            </p:nvSpPr>
            <p:spPr>
              <a:xfrm>
                <a:off x="2667234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9" name="Google Shape;6049;p28"/>
              <p:cNvSpPr/>
              <p:nvPr/>
            </p:nvSpPr>
            <p:spPr>
              <a:xfrm>
                <a:off x="261348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0" name="Google Shape;6050;p28"/>
              <p:cNvSpPr/>
              <p:nvPr/>
            </p:nvSpPr>
            <p:spPr>
              <a:xfrm>
                <a:off x="2559751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1" name="Google Shape;6051;p28"/>
              <p:cNvSpPr/>
              <p:nvPr/>
            </p:nvSpPr>
            <p:spPr>
              <a:xfrm>
                <a:off x="2506079" y="198914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2" name="Google Shape;6052;p28"/>
              <p:cNvSpPr/>
              <p:nvPr/>
            </p:nvSpPr>
            <p:spPr>
              <a:xfrm>
                <a:off x="2452314" y="1989149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3" name="Google Shape;6053;p28"/>
              <p:cNvSpPr/>
              <p:nvPr/>
            </p:nvSpPr>
            <p:spPr>
              <a:xfrm>
                <a:off x="2398581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4" name="Google Shape;6054;p28"/>
              <p:cNvSpPr/>
              <p:nvPr/>
            </p:nvSpPr>
            <p:spPr>
              <a:xfrm>
                <a:off x="2344878" y="1989149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5" name="Google Shape;6055;p28"/>
              <p:cNvSpPr/>
              <p:nvPr/>
            </p:nvSpPr>
            <p:spPr>
              <a:xfrm>
                <a:off x="2291144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6" name="Google Shape;6056;p28"/>
              <p:cNvSpPr/>
              <p:nvPr/>
            </p:nvSpPr>
            <p:spPr>
              <a:xfrm>
                <a:off x="223741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7" name="Google Shape;6057;p28"/>
              <p:cNvSpPr/>
              <p:nvPr/>
            </p:nvSpPr>
            <p:spPr>
              <a:xfrm>
                <a:off x="2183723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8" name="Google Shape;6058;p28"/>
              <p:cNvSpPr/>
              <p:nvPr/>
            </p:nvSpPr>
            <p:spPr>
              <a:xfrm>
                <a:off x="212997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9" name="Google Shape;6059;p28"/>
              <p:cNvSpPr/>
              <p:nvPr/>
            </p:nvSpPr>
            <p:spPr>
              <a:xfrm>
                <a:off x="2076240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60" name="Google Shape;6060;p28"/>
            <p:cNvSpPr/>
            <p:nvPr/>
          </p:nvSpPr>
          <p:spPr>
            <a:xfrm>
              <a:off x="2075680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28"/>
            <p:cNvSpPr/>
            <p:nvPr/>
          </p:nvSpPr>
          <p:spPr>
            <a:xfrm>
              <a:off x="2076240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28"/>
            <p:cNvSpPr/>
            <p:nvPr/>
          </p:nvSpPr>
          <p:spPr>
            <a:xfrm>
              <a:off x="2075680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28"/>
            <p:cNvSpPr/>
            <p:nvPr/>
          </p:nvSpPr>
          <p:spPr>
            <a:xfrm>
              <a:off x="2076240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28"/>
            <p:cNvSpPr/>
            <p:nvPr/>
          </p:nvSpPr>
          <p:spPr>
            <a:xfrm>
              <a:off x="2075680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28"/>
            <p:cNvSpPr/>
            <p:nvPr/>
          </p:nvSpPr>
          <p:spPr>
            <a:xfrm>
              <a:off x="2075680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28"/>
            <p:cNvSpPr/>
            <p:nvPr/>
          </p:nvSpPr>
          <p:spPr>
            <a:xfrm>
              <a:off x="2022008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28"/>
            <p:cNvSpPr/>
            <p:nvPr/>
          </p:nvSpPr>
          <p:spPr>
            <a:xfrm>
              <a:off x="2022008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28"/>
            <p:cNvSpPr/>
            <p:nvPr/>
          </p:nvSpPr>
          <p:spPr>
            <a:xfrm>
              <a:off x="2022008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69" name="Google Shape;6069;p28"/>
            <p:cNvGrpSpPr/>
            <p:nvPr/>
          </p:nvGrpSpPr>
          <p:grpSpPr>
            <a:xfrm>
              <a:off x="2022553" y="1397673"/>
              <a:ext cx="805866" cy="752677"/>
              <a:chOff x="2022553" y="1397673"/>
              <a:chExt cx="805866" cy="752677"/>
            </a:xfrm>
          </p:grpSpPr>
          <p:sp>
            <p:nvSpPr>
              <p:cNvPr id="6070" name="Google Shape;6070;p28"/>
              <p:cNvSpPr/>
              <p:nvPr/>
            </p:nvSpPr>
            <p:spPr>
              <a:xfrm>
                <a:off x="2774670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1" name="Google Shape;6071;p28"/>
              <p:cNvSpPr/>
              <p:nvPr/>
            </p:nvSpPr>
            <p:spPr>
              <a:xfrm>
                <a:off x="2774670" y="19354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2" name="Google Shape;6072;p28"/>
              <p:cNvSpPr/>
              <p:nvPr/>
            </p:nvSpPr>
            <p:spPr>
              <a:xfrm>
                <a:off x="277467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3" name="Google Shape;6073;p28"/>
              <p:cNvSpPr/>
              <p:nvPr/>
            </p:nvSpPr>
            <p:spPr>
              <a:xfrm>
                <a:off x="2720921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4" name="Google Shape;6074;p28"/>
              <p:cNvSpPr/>
              <p:nvPr/>
            </p:nvSpPr>
            <p:spPr>
              <a:xfrm>
                <a:off x="2720921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5" name="Google Shape;6075;p28"/>
              <p:cNvSpPr/>
              <p:nvPr/>
            </p:nvSpPr>
            <p:spPr>
              <a:xfrm>
                <a:off x="2720921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6" name="Google Shape;6076;p28"/>
              <p:cNvSpPr/>
              <p:nvPr/>
            </p:nvSpPr>
            <p:spPr>
              <a:xfrm>
                <a:off x="2667234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7" name="Google Shape;6077;p28"/>
              <p:cNvSpPr/>
              <p:nvPr/>
            </p:nvSpPr>
            <p:spPr>
              <a:xfrm>
                <a:off x="2667234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8" name="Google Shape;6078;p28"/>
              <p:cNvSpPr/>
              <p:nvPr/>
            </p:nvSpPr>
            <p:spPr>
              <a:xfrm>
                <a:off x="2667234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9" name="Google Shape;6079;p28"/>
              <p:cNvSpPr/>
              <p:nvPr/>
            </p:nvSpPr>
            <p:spPr>
              <a:xfrm>
                <a:off x="261348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0" name="Google Shape;6080;p28"/>
              <p:cNvSpPr/>
              <p:nvPr/>
            </p:nvSpPr>
            <p:spPr>
              <a:xfrm>
                <a:off x="2613484" y="193541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1" name="Google Shape;6081;p28"/>
              <p:cNvSpPr/>
              <p:nvPr/>
            </p:nvSpPr>
            <p:spPr>
              <a:xfrm>
                <a:off x="2613484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2" name="Google Shape;6082;p28"/>
              <p:cNvSpPr/>
              <p:nvPr/>
            </p:nvSpPr>
            <p:spPr>
              <a:xfrm>
                <a:off x="2612939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3" name="Google Shape;6083;p28"/>
              <p:cNvSpPr/>
              <p:nvPr/>
            </p:nvSpPr>
            <p:spPr>
              <a:xfrm>
                <a:off x="2613484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4" name="Google Shape;6084;p28"/>
              <p:cNvSpPr/>
              <p:nvPr/>
            </p:nvSpPr>
            <p:spPr>
              <a:xfrm>
                <a:off x="2559751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5" name="Google Shape;6085;p28"/>
              <p:cNvSpPr/>
              <p:nvPr/>
            </p:nvSpPr>
            <p:spPr>
              <a:xfrm>
                <a:off x="2559751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6" name="Google Shape;6086;p28"/>
              <p:cNvSpPr/>
              <p:nvPr/>
            </p:nvSpPr>
            <p:spPr>
              <a:xfrm>
                <a:off x="2559206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7" name="Google Shape;6087;p28"/>
              <p:cNvSpPr/>
              <p:nvPr/>
            </p:nvSpPr>
            <p:spPr>
              <a:xfrm>
                <a:off x="2559751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8" name="Google Shape;6088;p28"/>
              <p:cNvSpPr/>
              <p:nvPr/>
            </p:nvSpPr>
            <p:spPr>
              <a:xfrm>
                <a:off x="2506079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9" name="Google Shape;6089;p28"/>
              <p:cNvSpPr/>
              <p:nvPr/>
            </p:nvSpPr>
            <p:spPr>
              <a:xfrm>
                <a:off x="2505519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0" name="Google Shape;6090;p28"/>
              <p:cNvSpPr/>
              <p:nvPr/>
            </p:nvSpPr>
            <p:spPr>
              <a:xfrm>
                <a:off x="2506079" y="172051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1" name="Google Shape;6091;p28"/>
              <p:cNvSpPr/>
              <p:nvPr/>
            </p:nvSpPr>
            <p:spPr>
              <a:xfrm>
                <a:off x="2452314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2" name="Google Shape;6092;p28"/>
              <p:cNvSpPr/>
              <p:nvPr/>
            </p:nvSpPr>
            <p:spPr>
              <a:xfrm>
                <a:off x="2452314" y="1881666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3" name="Google Shape;6093;p28"/>
              <p:cNvSpPr/>
              <p:nvPr/>
            </p:nvSpPr>
            <p:spPr>
              <a:xfrm>
                <a:off x="245178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4" name="Google Shape;6094;p28"/>
              <p:cNvSpPr/>
              <p:nvPr/>
            </p:nvSpPr>
            <p:spPr>
              <a:xfrm>
                <a:off x="2452314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5" name="Google Shape;6095;p28"/>
              <p:cNvSpPr/>
              <p:nvPr/>
            </p:nvSpPr>
            <p:spPr>
              <a:xfrm>
                <a:off x="2451785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6" name="Google Shape;6096;p28"/>
              <p:cNvSpPr/>
              <p:nvPr/>
            </p:nvSpPr>
            <p:spPr>
              <a:xfrm>
                <a:off x="2452314" y="155934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7" name="Google Shape;6097;p28"/>
              <p:cNvSpPr/>
              <p:nvPr/>
            </p:nvSpPr>
            <p:spPr>
              <a:xfrm>
                <a:off x="2451785" y="1505094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8" name="Google Shape;6098;p28"/>
              <p:cNvSpPr/>
              <p:nvPr/>
            </p:nvSpPr>
            <p:spPr>
              <a:xfrm>
                <a:off x="2452314" y="150563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9" name="Google Shape;6099;p28"/>
              <p:cNvSpPr/>
              <p:nvPr/>
            </p:nvSpPr>
            <p:spPr>
              <a:xfrm>
                <a:off x="2398581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0" name="Google Shape;6100;p28"/>
              <p:cNvSpPr/>
              <p:nvPr/>
            </p:nvSpPr>
            <p:spPr>
              <a:xfrm>
                <a:off x="2398035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1" name="Google Shape;6101;p28"/>
              <p:cNvSpPr/>
              <p:nvPr/>
            </p:nvSpPr>
            <p:spPr>
              <a:xfrm>
                <a:off x="2398581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2" name="Google Shape;6102;p28"/>
              <p:cNvSpPr/>
              <p:nvPr/>
            </p:nvSpPr>
            <p:spPr>
              <a:xfrm>
                <a:off x="2398035" y="1666280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3" name="Google Shape;6103;p28"/>
              <p:cNvSpPr/>
              <p:nvPr/>
            </p:nvSpPr>
            <p:spPr>
              <a:xfrm>
                <a:off x="2398581" y="1666809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4" name="Google Shape;6104;p28"/>
              <p:cNvSpPr/>
              <p:nvPr/>
            </p:nvSpPr>
            <p:spPr>
              <a:xfrm>
                <a:off x="2398035" y="161251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5" name="Google Shape;6105;p28"/>
              <p:cNvSpPr/>
              <p:nvPr/>
            </p:nvSpPr>
            <p:spPr>
              <a:xfrm>
                <a:off x="2398581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6" name="Google Shape;6106;p28"/>
              <p:cNvSpPr/>
              <p:nvPr/>
            </p:nvSpPr>
            <p:spPr>
              <a:xfrm>
                <a:off x="2398035" y="145134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7" name="Google Shape;6107;p28"/>
              <p:cNvSpPr/>
              <p:nvPr/>
            </p:nvSpPr>
            <p:spPr>
              <a:xfrm>
                <a:off x="2398581" y="145190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8" name="Google Shape;6108;p28"/>
              <p:cNvSpPr/>
              <p:nvPr/>
            </p:nvSpPr>
            <p:spPr>
              <a:xfrm>
                <a:off x="2398035" y="1397673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9" name="Google Shape;6109;p28"/>
              <p:cNvSpPr/>
              <p:nvPr/>
            </p:nvSpPr>
            <p:spPr>
              <a:xfrm>
                <a:off x="2398581" y="1398218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0" name="Google Shape;6110;p28"/>
              <p:cNvSpPr/>
              <p:nvPr/>
            </p:nvSpPr>
            <p:spPr>
              <a:xfrm>
                <a:off x="2344878" y="204283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1" name="Google Shape;6111;p28"/>
              <p:cNvSpPr/>
              <p:nvPr/>
            </p:nvSpPr>
            <p:spPr>
              <a:xfrm>
                <a:off x="2344878" y="188166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2" name="Google Shape;6112;p28"/>
              <p:cNvSpPr/>
              <p:nvPr/>
            </p:nvSpPr>
            <p:spPr>
              <a:xfrm>
                <a:off x="2344348" y="171995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3" name="Google Shape;6113;p28"/>
              <p:cNvSpPr/>
              <p:nvPr/>
            </p:nvSpPr>
            <p:spPr>
              <a:xfrm>
                <a:off x="2344878" y="172051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4" name="Google Shape;6114;p28"/>
              <p:cNvSpPr/>
              <p:nvPr/>
            </p:nvSpPr>
            <p:spPr>
              <a:xfrm>
                <a:off x="2291144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5" name="Google Shape;6115;p28"/>
              <p:cNvSpPr/>
              <p:nvPr/>
            </p:nvSpPr>
            <p:spPr>
              <a:xfrm>
                <a:off x="229061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6" name="Google Shape;6116;p28"/>
              <p:cNvSpPr/>
              <p:nvPr/>
            </p:nvSpPr>
            <p:spPr>
              <a:xfrm>
                <a:off x="2291144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7" name="Google Shape;6117;p28"/>
              <p:cNvSpPr/>
              <p:nvPr/>
            </p:nvSpPr>
            <p:spPr>
              <a:xfrm>
                <a:off x="2237410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8" name="Google Shape;6118;p28"/>
              <p:cNvSpPr/>
              <p:nvPr/>
            </p:nvSpPr>
            <p:spPr>
              <a:xfrm>
                <a:off x="223741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9" name="Google Shape;6119;p28"/>
              <p:cNvSpPr/>
              <p:nvPr/>
            </p:nvSpPr>
            <p:spPr>
              <a:xfrm>
                <a:off x="2236850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0" name="Google Shape;6120;p28"/>
              <p:cNvSpPr/>
              <p:nvPr/>
            </p:nvSpPr>
            <p:spPr>
              <a:xfrm>
                <a:off x="223741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1" name="Google Shape;6121;p28"/>
              <p:cNvSpPr/>
              <p:nvPr/>
            </p:nvSpPr>
            <p:spPr>
              <a:xfrm>
                <a:off x="2183723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2" name="Google Shape;6122;p28"/>
              <p:cNvSpPr/>
              <p:nvPr/>
            </p:nvSpPr>
            <p:spPr>
              <a:xfrm>
                <a:off x="2183723" y="19354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3" name="Google Shape;6123;p28"/>
              <p:cNvSpPr/>
              <p:nvPr/>
            </p:nvSpPr>
            <p:spPr>
              <a:xfrm>
                <a:off x="2183723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4" name="Google Shape;6124;p28"/>
              <p:cNvSpPr/>
              <p:nvPr/>
            </p:nvSpPr>
            <p:spPr>
              <a:xfrm>
                <a:off x="2183723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5" name="Google Shape;6125;p28"/>
              <p:cNvSpPr/>
              <p:nvPr/>
            </p:nvSpPr>
            <p:spPr>
              <a:xfrm>
                <a:off x="2183178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6" name="Google Shape;6126;p28"/>
              <p:cNvSpPr/>
              <p:nvPr/>
            </p:nvSpPr>
            <p:spPr>
              <a:xfrm>
                <a:off x="2183723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7" name="Google Shape;6127;p28"/>
              <p:cNvSpPr/>
              <p:nvPr/>
            </p:nvSpPr>
            <p:spPr>
              <a:xfrm>
                <a:off x="212997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8" name="Google Shape;6128;p28"/>
              <p:cNvSpPr/>
              <p:nvPr/>
            </p:nvSpPr>
            <p:spPr>
              <a:xfrm>
                <a:off x="2129974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9" name="Google Shape;6129;p28"/>
              <p:cNvSpPr/>
              <p:nvPr/>
            </p:nvSpPr>
            <p:spPr>
              <a:xfrm>
                <a:off x="212997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0" name="Google Shape;6130;p28"/>
              <p:cNvSpPr/>
              <p:nvPr/>
            </p:nvSpPr>
            <p:spPr>
              <a:xfrm>
                <a:off x="207624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28"/>
              <p:cNvSpPr/>
              <p:nvPr/>
            </p:nvSpPr>
            <p:spPr>
              <a:xfrm>
                <a:off x="2076240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28"/>
              <p:cNvSpPr/>
              <p:nvPr/>
            </p:nvSpPr>
            <p:spPr>
              <a:xfrm>
                <a:off x="2076240" y="177424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28"/>
              <p:cNvSpPr/>
              <p:nvPr/>
            </p:nvSpPr>
            <p:spPr>
              <a:xfrm>
                <a:off x="2022553" y="198914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4" name="Google Shape;6134;p28"/>
              <p:cNvSpPr/>
              <p:nvPr/>
            </p:nvSpPr>
            <p:spPr>
              <a:xfrm>
                <a:off x="2022553" y="19354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5" name="Google Shape;6135;p28"/>
              <p:cNvSpPr/>
              <p:nvPr/>
            </p:nvSpPr>
            <p:spPr>
              <a:xfrm>
                <a:off x="2022553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136" name="Google Shape;6136;p28"/>
          <p:cNvGrpSpPr/>
          <p:nvPr/>
        </p:nvGrpSpPr>
        <p:grpSpPr>
          <a:xfrm>
            <a:off x="1038006" y="2575798"/>
            <a:ext cx="753207" cy="753207"/>
            <a:chOff x="722243" y="1397673"/>
            <a:chExt cx="753207" cy="753207"/>
          </a:xfrm>
        </p:grpSpPr>
        <p:sp>
          <p:nvSpPr>
            <p:cNvPr id="6137" name="Google Shape;6137;p28"/>
            <p:cNvSpPr/>
            <p:nvPr/>
          </p:nvSpPr>
          <p:spPr>
            <a:xfrm>
              <a:off x="990834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28"/>
            <p:cNvSpPr/>
            <p:nvPr/>
          </p:nvSpPr>
          <p:spPr>
            <a:xfrm>
              <a:off x="991395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28"/>
            <p:cNvSpPr/>
            <p:nvPr/>
          </p:nvSpPr>
          <p:spPr>
            <a:xfrm>
              <a:off x="990834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28"/>
            <p:cNvSpPr/>
            <p:nvPr/>
          </p:nvSpPr>
          <p:spPr>
            <a:xfrm>
              <a:off x="991395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28"/>
            <p:cNvSpPr/>
            <p:nvPr/>
          </p:nvSpPr>
          <p:spPr>
            <a:xfrm>
              <a:off x="990834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28"/>
            <p:cNvSpPr/>
            <p:nvPr/>
          </p:nvSpPr>
          <p:spPr>
            <a:xfrm>
              <a:off x="991395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28"/>
            <p:cNvSpPr/>
            <p:nvPr/>
          </p:nvSpPr>
          <p:spPr>
            <a:xfrm>
              <a:off x="1044568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28"/>
            <p:cNvSpPr/>
            <p:nvPr/>
          </p:nvSpPr>
          <p:spPr>
            <a:xfrm>
              <a:off x="1045129" y="19354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28"/>
            <p:cNvSpPr/>
            <p:nvPr/>
          </p:nvSpPr>
          <p:spPr>
            <a:xfrm>
              <a:off x="1044568" y="198860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28"/>
            <p:cNvSpPr/>
            <p:nvPr/>
          </p:nvSpPr>
          <p:spPr>
            <a:xfrm>
              <a:off x="1045129" y="198914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28"/>
            <p:cNvSpPr/>
            <p:nvPr/>
          </p:nvSpPr>
          <p:spPr>
            <a:xfrm>
              <a:off x="1098271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28"/>
            <p:cNvSpPr/>
            <p:nvPr/>
          </p:nvSpPr>
          <p:spPr>
            <a:xfrm>
              <a:off x="1098800" y="188166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28"/>
            <p:cNvSpPr/>
            <p:nvPr/>
          </p:nvSpPr>
          <p:spPr>
            <a:xfrm>
              <a:off x="1098271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28"/>
            <p:cNvSpPr/>
            <p:nvPr/>
          </p:nvSpPr>
          <p:spPr>
            <a:xfrm>
              <a:off x="1098800" y="19354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28"/>
            <p:cNvSpPr/>
            <p:nvPr/>
          </p:nvSpPr>
          <p:spPr>
            <a:xfrm>
              <a:off x="1098271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28"/>
            <p:cNvSpPr/>
            <p:nvPr/>
          </p:nvSpPr>
          <p:spPr>
            <a:xfrm>
              <a:off x="1098800" y="198914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28"/>
            <p:cNvSpPr/>
            <p:nvPr/>
          </p:nvSpPr>
          <p:spPr>
            <a:xfrm>
              <a:off x="1152004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28"/>
            <p:cNvSpPr/>
            <p:nvPr/>
          </p:nvSpPr>
          <p:spPr>
            <a:xfrm>
              <a:off x="1152565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28"/>
            <p:cNvSpPr/>
            <p:nvPr/>
          </p:nvSpPr>
          <p:spPr>
            <a:xfrm>
              <a:off x="1152004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28"/>
            <p:cNvSpPr/>
            <p:nvPr/>
          </p:nvSpPr>
          <p:spPr>
            <a:xfrm>
              <a:off x="1152565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28"/>
            <p:cNvSpPr/>
            <p:nvPr/>
          </p:nvSpPr>
          <p:spPr>
            <a:xfrm>
              <a:off x="77593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28"/>
            <p:cNvSpPr/>
            <p:nvPr/>
          </p:nvSpPr>
          <p:spPr>
            <a:xfrm>
              <a:off x="776460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28"/>
            <p:cNvSpPr/>
            <p:nvPr/>
          </p:nvSpPr>
          <p:spPr>
            <a:xfrm>
              <a:off x="775930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28"/>
            <p:cNvSpPr/>
            <p:nvPr/>
          </p:nvSpPr>
          <p:spPr>
            <a:xfrm>
              <a:off x="776460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28"/>
            <p:cNvSpPr/>
            <p:nvPr/>
          </p:nvSpPr>
          <p:spPr>
            <a:xfrm>
              <a:off x="775930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28"/>
            <p:cNvSpPr/>
            <p:nvPr/>
          </p:nvSpPr>
          <p:spPr>
            <a:xfrm>
              <a:off x="776460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28"/>
            <p:cNvSpPr/>
            <p:nvPr/>
          </p:nvSpPr>
          <p:spPr>
            <a:xfrm>
              <a:off x="829664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28"/>
            <p:cNvSpPr/>
            <p:nvPr/>
          </p:nvSpPr>
          <p:spPr>
            <a:xfrm>
              <a:off x="830225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28"/>
            <p:cNvSpPr/>
            <p:nvPr/>
          </p:nvSpPr>
          <p:spPr>
            <a:xfrm>
              <a:off x="829664" y="198860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28"/>
            <p:cNvSpPr/>
            <p:nvPr/>
          </p:nvSpPr>
          <p:spPr>
            <a:xfrm>
              <a:off x="830225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28"/>
            <p:cNvSpPr/>
            <p:nvPr/>
          </p:nvSpPr>
          <p:spPr>
            <a:xfrm>
              <a:off x="883398" y="198860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28"/>
            <p:cNvSpPr/>
            <p:nvPr/>
          </p:nvSpPr>
          <p:spPr>
            <a:xfrm>
              <a:off x="883959" y="198914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28"/>
            <p:cNvSpPr/>
            <p:nvPr/>
          </p:nvSpPr>
          <p:spPr>
            <a:xfrm>
              <a:off x="937100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28"/>
            <p:cNvSpPr/>
            <p:nvPr/>
          </p:nvSpPr>
          <p:spPr>
            <a:xfrm>
              <a:off x="937630" y="198914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28"/>
            <p:cNvSpPr/>
            <p:nvPr/>
          </p:nvSpPr>
          <p:spPr>
            <a:xfrm>
              <a:off x="937100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28"/>
            <p:cNvSpPr/>
            <p:nvPr/>
          </p:nvSpPr>
          <p:spPr>
            <a:xfrm>
              <a:off x="937630" y="19354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28"/>
            <p:cNvSpPr/>
            <p:nvPr/>
          </p:nvSpPr>
          <p:spPr>
            <a:xfrm>
              <a:off x="1366924" y="1988604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28"/>
            <p:cNvSpPr/>
            <p:nvPr/>
          </p:nvSpPr>
          <p:spPr>
            <a:xfrm>
              <a:off x="1367469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28"/>
            <p:cNvSpPr/>
            <p:nvPr/>
          </p:nvSpPr>
          <p:spPr>
            <a:xfrm>
              <a:off x="1366924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28"/>
            <p:cNvSpPr/>
            <p:nvPr/>
          </p:nvSpPr>
          <p:spPr>
            <a:xfrm>
              <a:off x="1367469" y="19354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28"/>
            <p:cNvSpPr/>
            <p:nvPr/>
          </p:nvSpPr>
          <p:spPr>
            <a:xfrm>
              <a:off x="1366924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28"/>
            <p:cNvSpPr/>
            <p:nvPr/>
          </p:nvSpPr>
          <p:spPr>
            <a:xfrm>
              <a:off x="1367469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28"/>
            <p:cNvSpPr/>
            <p:nvPr/>
          </p:nvSpPr>
          <p:spPr>
            <a:xfrm>
              <a:off x="1366924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28"/>
            <p:cNvSpPr/>
            <p:nvPr/>
          </p:nvSpPr>
          <p:spPr>
            <a:xfrm>
              <a:off x="1367469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28"/>
            <p:cNvSpPr/>
            <p:nvPr/>
          </p:nvSpPr>
          <p:spPr>
            <a:xfrm>
              <a:off x="1366924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28"/>
            <p:cNvSpPr/>
            <p:nvPr/>
          </p:nvSpPr>
          <p:spPr>
            <a:xfrm>
              <a:off x="1367469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28"/>
            <p:cNvSpPr/>
            <p:nvPr/>
          </p:nvSpPr>
          <p:spPr>
            <a:xfrm>
              <a:off x="1313190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28"/>
            <p:cNvSpPr/>
            <p:nvPr/>
          </p:nvSpPr>
          <p:spPr>
            <a:xfrm>
              <a:off x="1313720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28"/>
            <p:cNvSpPr/>
            <p:nvPr/>
          </p:nvSpPr>
          <p:spPr>
            <a:xfrm>
              <a:off x="1313190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28"/>
            <p:cNvSpPr/>
            <p:nvPr/>
          </p:nvSpPr>
          <p:spPr>
            <a:xfrm>
              <a:off x="1313720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28"/>
            <p:cNvSpPr/>
            <p:nvPr/>
          </p:nvSpPr>
          <p:spPr>
            <a:xfrm>
              <a:off x="1313190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28"/>
            <p:cNvSpPr/>
            <p:nvPr/>
          </p:nvSpPr>
          <p:spPr>
            <a:xfrm>
              <a:off x="1313720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28"/>
            <p:cNvSpPr/>
            <p:nvPr/>
          </p:nvSpPr>
          <p:spPr>
            <a:xfrm>
              <a:off x="131319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28"/>
            <p:cNvSpPr/>
            <p:nvPr/>
          </p:nvSpPr>
          <p:spPr>
            <a:xfrm>
              <a:off x="1313720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28"/>
            <p:cNvSpPr/>
            <p:nvPr/>
          </p:nvSpPr>
          <p:spPr>
            <a:xfrm>
              <a:off x="990834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28"/>
            <p:cNvSpPr/>
            <p:nvPr/>
          </p:nvSpPr>
          <p:spPr>
            <a:xfrm>
              <a:off x="991395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28"/>
            <p:cNvSpPr/>
            <p:nvPr/>
          </p:nvSpPr>
          <p:spPr>
            <a:xfrm>
              <a:off x="1044568" y="182745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28"/>
            <p:cNvSpPr/>
            <p:nvPr/>
          </p:nvSpPr>
          <p:spPr>
            <a:xfrm>
              <a:off x="1045129" y="182797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28"/>
            <p:cNvSpPr/>
            <p:nvPr/>
          </p:nvSpPr>
          <p:spPr>
            <a:xfrm>
              <a:off x="1098271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28"/>
            <p:cNvSpPr/>
            <p:nvPr/>
          </p:nvSpPr>
          <p:spPr>
            <a:xfrm>
              <a:off x="1098800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28"/>
            <p:cNvSpPr/>
            <p:nvPr/>
          </p:nvSpPr>
          <p:spPr>
            <a:xfrm>
              <a:off x="1152004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28"/>
            <p:cNvSpPr/>
            <p:nvPr/>
          </p:nvSpPr>
          <p:spPr>
            <a:xfrm>
              <a:off x="1152565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28"/>
            <p:cNvSpPr/>
            <p:nvPr/>
          </p:nvSpPr>
          <p:spPr>
            <a:xfrm>
              <a:off x="1259441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0" y="3516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28"/>
            <p:cNvSpPr/>
            <p:nvPr/>
          </p:nvSpPr>
          <p:spPr>
            <a:xfrm>
              <a:off x="1259986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28"/>
            <p:cNvSpPr/>
            <p:nvPr/>
          </p:nvSpPr>
          <p:spPr>
            <a:xfrm>
              <a:off x="1259441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28"/>
            <p:cNvSpPr/>
            <p:nvPr/>
          </p:nvSpPr>
          <p:spPr>
            <a:xfrm>
              <a:off x="1259986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28"/>
            <p:cNvSpPr/>
            <p:nvPr/>
          </p:nvSpPr>
          <p:spPr>
            <a:xfrm>
              <a:off x="1259441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28"/>
            <p:cNvSpPr/>
            <p:nvPr/>
          </p:nvSpPr>
          <p:spPr>
            <a:xfrm>
              <a:off x="1259986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28"/>
            <p:cNvSpPr/>
            <p:nvPr/>
          </p:nvSpPr>
          <p:spPr>
            <a:xfrm>
              <a:off x="1259441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28"/>
            <p:cNvSpPr/>
            <p:nvPr/>
          </p:nvSpPr>
          <p:spPr>
            <a:xfrm>
              <a:off x="1259986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28"/>
            <p:cNvSpPr/>
            <p:nvPr/>
          </p:nvSpPr>
          <p:spPr>
            <a:xfrm>
              <a:off x="1205754" y="1988604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28"/>
            <p:cNvSpPr/>
            <p:nvPr/>
          </p:nvSpPr>
          <p:spPr>
            <a:xfrm>
              <a:off x="1206299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28"/>
            <p:cNvSpPr/>
            <p:nvPr/>
          </p:nvSpPr>
          <p:spPr>
            <a:xfrm>
              <a:off x="1205754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28"/>
            <p:cNvSpPr/>
            <p:nvPr/>
          </p:nvSpPr>
          <p:spPr>
            <a:xfrm>
              <a:off x="1206299" y="19354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28"/>
            <p:cNvSpPr/>
            <p:nvPr/>
          </p:nvSpPr>
          <p:spPr>
            <a:xfrm>
              <a:off x="1205754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28"/>
            <p:cNvSpPr/>
            <p:nvPr/>
          </p:nvSpPr>
          <p:spPr>
            <a:xfrm>
              <a:off x="1206299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28"/>
            <p:cNvSpPr/>
            <p:nvPr/>
          </p:nvSpPr>
          <p:spPr>
            <a:xfrm>
              <a:off x="1205754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28"/>
            <p:cNvSpPr/>
            <p:nvPr/>
          </p:nvSpPr>
          <p:spPr>
            <a:xfrm>
              <a:off x="1206299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28"/>
            <p:cNvSpPr/>
            <p:nvPr/>
          </p:nvSpPr>
          <p:spPr>
            <a:xfrm>
              <a:off x="1205754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28"/>
            <p:cNvSpPr/>
            <p:nvPr/>
          </p:nvSpPr>
          <p:spPr>
            <a:xfrm>
              <a:off x="1206299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28"/>
            <p:cNvSpPr/>
            <p:nvPr/>
          </p:nvSpPr>
          <p:spPr>
            <a:xfrm>
              <a:off x="77593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28"/>
            <p:cNvSpPr/>
            <p:nvPr/>
          </p:nvSpPr>
          <p:spPr>
            <a:xfrm>
              <a:off x="776460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28"/>
            <p:cNvSpPr/>
            <p:nvPr/>
          </p:nvSpPr>
          <p:spPr>
            <a:xfrm>
              <a:off x="775930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28"/>
            <p:cNvSpPr/>
            <p:nvPr/>
          </p:nvSpPr>
          <p:spPr>
            <a:xfrm>
              <a:off x="776460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28"/>
            <p:cNvSpPr/>
            <p:nvPr/>
          </p:nvSpPr>
          <p:spPr>
            <a:xfrm>
              <a:off x="829664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28"/>
            <p:cNvSpPr/>
            <p:nvPr/>
          </p:nvSpPr>
          <p:spPr>
            <a:xfrm>
              <a:off x="830225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28"/>
            <p:cNvSpPr/>
            <p:nvPr/>
          </p:nvSpPr>
          <p:spPr>
            <a:xfrm>
              <a:off x="829664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28"/>
            <p:cNvSpPr/>
            <p:nvPr/>
          </p:nvSpPr>
          <p:spPr>
            <a:xfrm>
              <a:off x="830225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28"/>
            <p:cNvSpPr/>
            <p:nvPr/>
          </p:nvSpPr>
          <p:spPr>
            <a:xfrm>
              <a:off x="883398" y="1773700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28"/>
            <p:cNvSpPr/>
            <p:nvPr/>
          </p:nvSpPr>
          <p:spPr>
            <a:xfrm>
              <a:off x="883959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28"/>
            <p:cNvSpPr/>
            <p:nvPr/>
          </p:nvSpPr>
          <p:spPr>
            <a:xfrm>
              <a:off x="990834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28"/>
            <p:cNvSpPr/>
            <p:nvPr/>
          </p:nvSpPr>
          <p:spPr>
            <a:xfrm>
              <a:off x="991395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28"/>
            <p:cNvSpPr/>
            <p:nvPr/>
          </p:nvSpPr>
          <p:spPr>
            <a:xfrm>
              <a:off x="937100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28"/>
            <p:cNvSpPr/>
            <p:nvPr/>
          </p:nvSpPr>
          <p:spPr>
            <a:xfrm>
              <a:off x="937630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28"/>
            <p:cNvSpPr/>
            <p:nvPr/>
          </p:nvSpPr>
          <p:spPr>
            <a:xfrm>
              <a:off x="93710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28"/>
            <p:cNvSpPr/>
            <p:nvPr/>
          </p:nvSpPr>
          <p:spPr>
            <a:xfrm>
              <a:off x="937630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28"/>
            <p:cNvSpPr/>
            <p:nvPr/>
          </p:nvSpPr>
          <p:spPr>
            <a:xfrm>
              <a:off x="131319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28"/>
            <p:cNvSpPr/>
            <p:nvPr/>
          </p:nvSpPr>
          <p:spPr>
            <a:xfrm>
              <a:off x="1259441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28"/>
            <p:cNvSpPr/>
            <p:nvPr/>
          </p:nvSpPr>
          <p:spPr>
            <a:xfrm>
              <a:off x="1259986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28"/>
            <p:cNvSpPr/>
            <p:nvPr/>
          </p:nvSpPr>
          <p:spPr>
            <a:xfrm>
              <a:off x="1152004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28"/>
            <p:cNvSpPr/>
            <p:nvPr/>
          </p:nvSpPr>
          <p:spPr>
            <a:xfrm>
              <a:off x="1152565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28"/>
            <p:cNvSpPr/>
            <p:nvPr/>
          </p:nvSpPr>
          <p:spPr>
            <a:xfrm>
              <a:off x="1152004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28"/>
            <p:cNvSpPr/>
            <p:nvPr/>
          </p:nvSpPr>
          <p:spPr>
            <a:xfrm>
              <a:off x="1313720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28"/>
            <p:cNvSpPr/>
            <p:nvPr/>
          </p:nvSpPr>
          <p:spPr>
            <a:xfrm>
              <a:off x="1098271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28"/>
            <p:cNvSpPr/>
            <p:nvPr/>
          </p:nvSpPr>
          <p:spPr>
            <a:xfrm>
              <a:off x="1044568" y="188113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28"/>
            <p:cNvSpPr/>
            <p:nvPr/>
          </p:nvSpPr>
          <p:spPr>
            <a:xfrm>
              <a:off x="1045129" y="188166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28"/>
            <p:cNvSpPr/>
            <p:nvPr/>
          </p:nvSpPr>
          <p:spPr>
            <a:xfrm>
              <a:off x="1044568" y="1773700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28"/>
            <p:cNvSpPr/>
            <p:nvPr/>
          </p:nvSpPr>
          <p:spPr>
            <a:xfrm>
              <a:off x="93710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28"/>
            <p:cNvSpPr/>
            <p:nvPr/>
          </p:nvSpPr>
          <p:spPr>
            <a:xfrm>
              <a:off x="883398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28"/>
            <p:cNvSpPr/>
            <p:nvPr/>
          </p:nvSpPr>
          <p:spPr>
            <a:xfrm>
              <a:off x="883398" y="188113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28"/>
            <p:cNvSpPr/>
            <p:nvPr/>
          </p:nvSpPr>
          <p:spPr>
            <a:xfrm>
              <a:off x="883398" y="182745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6"/>
                  </a:lnTo>
                  <a:lnTo>
                    <a:pt x="3519" y="3516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28"/>
            <p:cNvSpPr/>
            <p:nvPr/>
          </p:nvSpPr>
          <p:spPr>
            <a:xfrm>
              <a:off x="829664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28"/>
            <p:cNvSpPr/>
            <p:nvPr/>
          </p:nvSpPr>
          <p:spPr>
            <a:xfrm>
              <a:off x="930155" y="188141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50" name="Google Shape;6250;p28"/>
            <p:cNvGrpSpPr/>
            <p:nvPr/>
          </p:nvGrpSpPr>
          <p:grpSpPr>
            <a:xfrm>
              <a:off x="775930" y="1774246"/>
              <a:ext cx="645786" cy="322901"/>
              <a:chOff x="775930" y="1774246"/>
              <a:chExt cx="645786" cy="322901"/>
            </a:xfrm>
          </p:grpSpPr>
          <p:sp>
            <p:nvSpPr>
              <p:cNvPr id="6251" name="Google Shape;6251;p28"/>
              <p:cNvSpPr/>
              <p:nvPr/>
            </p:nvSpPr>
            <p:spPr>
              <a:xfrm>
                <a:off x="1366924" y="20423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2" name="Google Shape;6252;p28"/>
              <p:cNvSpPr/>
              <p:nvPr/>
            </p:nvSpPr>
            <p:spPr>
              <a:xfrm>
                <a:off x="1367469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3" name="Google Shape;6253;p28"/>
              <p:cNvSpPr/>
              <p:nvPr/>
            </p:nvSpPr>
            <p:spPr>
              <a:xfrm>
                <a:off x="1313190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4" name="Google Shape;6254;p28"/>
              <p:cNvSpPr/>
              <p:nvPr/>
            </p:nvSpPr>
            <p:spPr>
              <a:xfrm>
                <a:off x="1313720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5" name="Google Shape;6255;p28"/>
              <p:cNvSpPr/>
              <p:nvPr/>
            </p:nvSpPr>
            <p:spPr>
              <a:xfrm>
                <a:off x="1259441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6" name="Google Shape;6256;p28"/>
              <p:cNvSpPr/>
              <p:nvPr/>
            </p:nvSpPr>
            <p:spPr>
              <a:xfrm>
                <a:off x="1259986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7" name="Google Shape;6257;p28"/>
              <p:cNvSpPr/>
              <p:nvPr/>
            </p:nvSpPr>
            <p:spPr>
              <a:xfrm>
                <a:off x="1205754" y="20423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8" name="Google Shape;6258;p28"/>
              <p:cNvSpPr/>
              <p:nvPr/>
            </p:nvSpPr>
            <p:spPr>
              <a:xfrm>
                <a:off x="1206299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9" name="Google Shape;6259;p28"/>
              <p:cNvSpPr/>
              <p:nvPr/>
            </p:nvSpPr>
            <p:spPr>
              <a:xfrm>
                <a:off x="1152004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0" name="Google Shape;6260;p28"/>
              <p:cNvSpPr/>
              <p:nvPr/>
            </p:nvSpPr>
            <p:spPr>
              <a:xfrm>
                <a:off x="1152565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1" name="Google Shape;6261;p28"/>
              <p:cNvSpPr/>
              <p:nvPr/>
            </p:nvSpPr>
            <p:spPr>
              <a:xfrm>
                <a:off x="1152565" y="177424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2" name="Google Shape;6262;p28"/>
              <p:cNvSpPr/>
              <p:nvPr/>
            </p:nvSpPr>
            <p:spPr>
              <a:xfrm>
                <a:off x="1098271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3" name="Google Shape;6263;p28"/>
              <p:cNvSpPr/>
              <p:nvPr/>
            </p:nvSpPr>
            <p:spPr>
              <a:xfrm>
                <a:off x="1098800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4" name="Google Shape;6264;p28"/>
              <p:cNvSpPr/>
              <p:nvPr/>
            </p:nvSpPr>
            <p:spPr>
              <a:xfrm>
                <a:off x="1098800" y="177424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5" name="Google Shape;6265;p28"/>
              <p:cNvSpPr/>
              <p:nvPr/>
            </p:nvSpPr>
            <p:spPr>
              <a:xfrm>
                <a:off x="1044568" y="204230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6" name="Google Shape;6266;p28"/>
              <p:cNvSpPr/>
              <p:nvPr/>
            </p:nvSpPr>
            <p:spPr>
              <a:xfrm>
                <a:off x="1045129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7" name="Google Shape;6267;p28"/>
              <p:cNvSpPr/>
              <p:nvPr/>
            </p:nvSpPr>
            <p:spPr>
              <a:xfrm>
                <a:off x="1045129" y="177424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8" name="Google Shape;6268;p28"/>
              <p:cNvSpPr/>
              <p:nvPr/>
            </p:nvSpPr>
            <p:spPr>
              <a:xfrm>
                <a:off x="990834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9" name="Google Shape;6269;p28"/>
              <p:cNvSpPr/>
              <p:nvPr/>
            </p:nvSpPr>
            <p:spPr>
              <a:xfrm>
                <a:off x="991395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0" name="Google Shape;6270;p28"/>
              <p:cNvSpPr/>
              <p:nvPr/>
            </p:nvSpPr>
            <p:spPr>
              <a:xfrm>
                <a:off x="937100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1" name="Google Shape;6271;p28"/>
              <p:cNvSpPr/>
              <p:nvPr/>
            </p:nvSpPr>
            <p:spPr>
              <a:xfrm>
                <a:off x="937630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2" name="Google Shape;6272;p28"/>
              <p:cNvSpPr/>
              <p:nvPr/>
            </p:nvSpPr>
            <p:spPr>
              <a:xfrm>
                <a:off x="883398" y="204230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3" name="Google Shape;6273;p28"/>
              <p:cNvSpPr/>
              <p:nvPr/>
            </p:nvSpPr>
            <p:spPr>
              <a:xfrm>
                <a:off x="883959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4" name="Google Shape;6274;p28"/>
              <p:cNvSpPr/>
              <p:nvPr/>
            </p:nvSpPr>
            <p:spPr>
              <a:xfrm>
                <a:off x="829664" y="20423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5" name="Google Shape;6275;p28"/>
              <p:cNvSpPr/>
              <p:nvPr/>
            </p:nvSpPr>
            <p:spPr>
              <a:xfrm>
                <a:off x="830225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6" name="Google Shape;6276;p28"/>
              <p:cNvSpPr/>
              <p:nvPr/>
            </p:nvSpPr>
            <p:spPr>
              <a:xfrm>
                <a:off x="775930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7" name="Google Shape;6277;p28"/>
              <p:cNvSpPr/>
              <p:nvPr/>
            </p:nvSpPr>
            <p:spPr>
              <a:xfrm>
                <a:off x="776460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78" name="Google Shape;6278;p28"/>
            <p:cNvSpPr/>
            <p:nvPr/>
          </p:nvSpPr>
          <p:spPr>
            <a:xfrm>
              <a:off x="883959" y="192846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79" name="Google Shape;6279;p28"/>
            <p:cNvGrpSpPr/>
            <p:nvPr/>
          </p:nvGrpSpPr>
          <p:grpSpPr>
            <a:xfrm>
              <a:off x="722243" y="1397673"/>
              <a:ext cx="753207" cy="753207"/>
              <a:chOff x="722243" y="1397673"/>
              <a:chExt cx="753207" cy="753207"/>
            </a:xfrm>
          </p:grpSpPr>
          <p:sp>
            <p:nvSpPr>
              <p:cNvPr id="6280" name="Google Shape;6280;p28"/>
              <p:cNvSpPr/>
              <p:nvPr/>
            </p:nvSpPr>
            <p:spPr>
              <a:xfrm>
                <a:off x="1420595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1" name="Google Shape;6281;p28"/>
              <p:cNvSpPr/>
              <p:nvPr/>
            </p:nvSpPr>
            <p:spPr>
              <a:xfrm>
                <a:off x="1421156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2" name="Google Shape;6282;p28"/>
              <p:cNvSpPr/>
              <p:nvPr/>
            </p:nvSpPr>
            <p:spPr>
              <a:xfrm>
                <a:off x="1420595" y="20423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3" name="Google Shape;6283;p28"/>
              <p:cNvSpPr/>
              <p:nvPr/>
            </p:nvSpPr>
            <p:spPr>
              <a:xfrm>
                <a:off x="1421156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4" name="Google Shape;6284;p28"/>
              <p:cNvSpPr/>
              <p:nvPr/>
            </p:nvSpPr>
            <p:spPr>
              <a:xfrm>
                <a:off x="1420595" y="1988604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5" name="Google Shape;6285;p28"/>
              <p:cNvSpPr/>
              <p:nvPr/>
            </p:nvSpPr>
            <p:spPr>
              <a:xfrm>
                <a:off x="1421156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6" name="Google Shape;6286;p28"/>
              <p:cNvSpPr/>
              <p:nvPr/>
            </p:nvSpPr>
            <p:spPr>
              <a:xfrm>
                <a:off x="1420595" y="1934871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7" name="Google Shape;6287;p28"/>
              <p:cNvSpPr/>
              <p:nvPr/>
            </p:nvSpPr>
            <p:spPr>
              <a:xfrm>
                <a:off x="1421156" y="19354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8" name="Google Shape;6288;p28"/>
              <p:cNvSpPr/>
              <p:nvPr/>
            </p:nvSpPr>
            <p:spPr>
              <a:xfrm>
                <a:off x="1420595" y="188113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9" name="Google Shape;6289;p28"/>
              <p:cNvSpPr/>
              <p:nvPr/>
            </p:nvSpPr>
            <p:spPr>
              <a:xfrm>
                <a:off x="1421156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0" name="Google Shape;6290;p28"/>
              <p:cNvSpPr/>
              <p:nvPr/>
            </p:nvSpPr>
            <p:spPr>
              <a:xfrm>
                <a:off x="1420595" y="1827450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6"/>
                    </a:lnTo>
                    <a:lnTo>
                      <a:pt x="3521" y="3516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1" name="Google Shape;6291;p28"/>
              <p:cNvSpPr/>
              <p:nvPr/>
            </p:nvSpPr>
            <p:spPr>
              <a:xfrm>
                <a:off x="1421156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2" name="Google Shape;6292;p28"/>
              <p:cNvSpPr/>
              <p:nvPr/>
            </p:nvSpPr>
            <p:spPr>
              <a:xfrm>
                <a:off x="1420595" y="1773700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3" name="Google Shape;6293;p28"/>
              <p:cNvSpPr/>
              <p:nvPr/>
            </p:nvSpPr>
            <p:spPr>
              <a:xfrm>
                <a:off x="1421156" y="177424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4" name="Google Shape;6294;p28"/>
              <p:cNvSpPr/>
              <p:nvPr/>
            </p:nvSpPr>
            <p:spPr>
              <a:xfrm>
                <a:off x="1420595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5" name="Google Shape;6295;p28"/>
              <p:cNvSpPr/>
              <p:nvPr/>
            </p:nvSpPr>
            <p:spPr>
              <a:xfrm>
                <a:off x="1421156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6" name="Google Shape;6296;p28"/>
              <p:cNvSpPr/>
              <p:nvPr/>
            </p:nvSpPr>
            <p:spPr>
              <a:xfrm>
                <a:off x="1366924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7" name="Google Shape;6297;p28"/>
              <p:cNvSpPr/>
              <p:nvPr/>
            </p:nvSpPr>
            <p:spPr>
              <a:xfrm>
                <a:off x="1367469" y="209657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8" name="Google Shape;6298;p28"/>
              <p:cNvSpPr/>
              <p:nvPr/>
            </p:nvSpPr>
            <p:spPr>
              <a:xfrm>
                <a:off x="1366924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9" name="Google Shape;6299;p28"/>
              <p:cNvSpPr/>
              <p:nvPr/>
            </p:nvSpPr>
            <p:spPr>
              <a:xfrm>
                <a:off x="1367469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0" name="Google Shape;6300;p28"/>
              <p:cNvSpPr/>
              <p:nvPr/>
            </p:nvSpPr>
            <p:spPr>
              <a:xfrm>
                <a:off x="1313190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1" name="Google Shape;6301;p28"/>
              <p:cNvSpPr/>
              <p:nvPr/>
            </p:nvSpPr>
            <p:spPr>
              <a:xfrm>
                <a:off x="1313720" y="209657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2" name="Google Shape;6302;p28"/>
              <p:cNvSpPr/>
              <p:nvPr/>
            </p:nvSpPr>
            <p:spPr>
              <a:xfrm>
                <a:off x="1313190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3" name="Google Shape;6303;p28"/>
              <p:cNvSpPr/>
              <p:nvPr/>
            </p:nvSpPr>
            <p:spPr>
              <a:xfrm>
                <a:off x="1313720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4" name="Google Shape;6304;p28"/>
              <p:cNvSpPr/>
              <p:nvPr/>
            </p:nvSpPr>
            <p:spPr>
              <a:xfrm>
                <a:off x="1259441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5" name="Google Shape;6305;p28"/>
              <p:cNvSpPr/>
              <p:nvPr/>
            </p:nvSpPr>
            <p:spPr>
              <a:xfrm>
                <a:off x="1259986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6" name="Google Shape;6306;p28"/>
              <p:cNvSpPr/>
              <p:nvPr/>
            </p:nvSpPr>
            <p:spPr>
              <a:xfrm>
                <a:off x="1259441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7" name="Google Shape;6307;p28"/>
              <p:cNvSpPr/>
              <p:nvPr/>
            </p:nvSpPr>
            <p:spPr>
              <a:xfrm>
                <a:off x="1259986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8" name="Google Shape;6308;p28"/>
              <p:cNvSpPr/>
              <p:nvPr/>
            </p:nvSpPr>
            <p:spPr>
              <a:xfrm>
                <a:off x="1205754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9" name="Google Shape;6309;p28"/>
              <p:cNvSpPr/>
              <p:nvPr/>
            </p:nvSpPr>
            <p:spPr>
              <a:xfrm>
                <a:off x="1206299" y="209657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0" name="Google Shape;6310;p28"/>
              <p:cNvSpPr/>
              <p:nvPr/>
            </p:nvSpPr>
            <p:spPr>
              <a:xfrm>
                <a:off x="1205754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1" name="Google Shape;6311;p28"/>
              <p:cNvSpPr/>
              <p:nvPr/>
            </p:nvSpPr>
            <p:spPr>
              <a:xfrm>
                <a:off x="1206299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2" name="Google Shape;6312;p28"/>
              <p:cNvSpPr/>
              <p:nvPr/>
            </p:nvSpPr>
            <p:spPr>
              <a:xfrm>
                <a:off x="1152004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3" name="Google Shape;6313;p28"/>
              <p:cNvSpPr/>
              <p:nvPr/>
            </p:nvSpPr>
            <p:spPr>
              <a:xfrm>
                <a:off x="1152565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4" name="Google Shape;6314;p28"/>
              <p:cNvSpPr/>
              <p:nvPr/>
            </p:nvSpPr>
            <p:spPr>
              <a:xfrm>
                <a:off x="1152004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5" name="Google Shape;6315;p28"/>
              <p:cNvSpPr/>
              <p:nvPr/>
            </p:nvSpPr>
            <p:spPr>
              <a:xfrm>
                <a:off x="1152565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6" name="Google Shape;6316;p28"/>
              <p:cNvSpPr/>
              <p:nvPr/>
            </p:nvSpPr>
            <p:spPr>
              <a:xfrm>
                <a:off x="1152004" y="1558843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7" name="Google Shape;6317;p28"/>
              <p:cNvSpPr/>
              <p:nvPr/>
            </p:nvSpPr>
            <p:spPr>
              <a:xfrm>
                <a:off x="1152565" y="1559373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8" name="Google Shape;6318;p28"/>
              <p:cNvSpPr/>
              <p:nvPr/>
            </p:nvSpPr>
            <p:spPr>
              <a:xfrm>
                <a:off x="1152004" y="150509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9" name="Google Shape;6319;p28"/>
              <p:cNvSpPr/>
              <p:nvPr/>
            </p:nvSpPr>
            <p:spPr>
              <a:xfrm>
                <a:off x="1152565" y="150563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0" name="Google Shape;6320;p28"/>
              <p:cNvSpPr/>
              <p:nvPr/>
            </p:nvSpPr>
            <p:spPr>
              <a:xfrm>
                <a:off x="1098271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1" name="Google Shape;6321;p28"/>
              <p:cNvSpPr/>
              <p:nvPr/>
            </p:nvSpPr>
            <p:spPr>
              <a:xfrm>
                <a:off x="1098800" y="209657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2" name="Google Shape;6322;p28"/>
              <p:cNvSpPr/>
              <p:nvPr/>
            </p:nvSpPr>
            <p:spPr>
              <a:xfrm>
                <a:off x="1098271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3" name="Google Shape;6323;p28"/>
              <p:cNvSpPr/>
              <p:nvPr/>
            </p:nvSpPr>
            <p:spPr>
              <a:xfrm>
                <a:off x="1098800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4" name="Google Shape;6324;p28"/>
              <p:cNvSpPr/>
              <p:nvPr/>
            </p:nvSpPr>
            <p:spPr>
              <a:xfrm>
                <a:off x="1098271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5" name="Google Shape;6325;p28"/>
              <p:cNvSpPr/>
              <p:nvPr/>
            </p:nvSpPr>
            <p:spPr>
              <a:xfrm>
                <a:off x="1098800" y="166680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6" name="Google Shape;6326;p28"/>
              <p:cNvSpPr/>
              <p:nvPr/>
            </p:nvSpPr>
            <p:spPr>
              <a:xfrm>
                <a:off x="1098271" y="16125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7" name="Google Shape;6327;p28"/>
              <p:cNvSpPr/>
              <p:nvPr/>
            </p:nvSpPr>
            <p:spPr>
              <a:xfrm>
                <a:off x="1098800" y="1613075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8" name="Google Shape;6328;p28"/>
              <p:cNvSpPr/>
              <p:nvPr/>
            </p:nvSpPr>
            <p:spPr>
              <a:xfrm>
                <a:off x="1098271" y="145134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9" name="Google Shape;6329;p28"/>
              <p:cNvSpPr/>
              <p:nvPr/>
            </p:nvSpPr>
            <p:spPr>
              <a:xfrm>
                <a:off x="1098800" y="145189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0" name="Google Shape;6330;p28"/>
              <p:cNvSpPr/>
              <p:nvPr/>
            </p:nvSpPr>
            <p:spPr>
              <a:xfrm>
                <a:off x="1098271" y="1397673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1" name="Google Shape;6331;p28"/>
              <p:cNvSpPr/>
              <p:nvPr/>
            </p:nvSpPr>
            <p:spPr>
              <a:xfrm>
                <a:off x="1098800" y="1398218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2" name="Google Shape;6332;p28"/>
              <p:cNvSpPr/>
              <p:nvPr/>
            </p:nvSpPr>
            <p:spPr>
              <a:xfrm>
                <a:off x="1044568" y="209604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3" name="Google Shape;6333;p28"/>
              <p:cNvSpPr/>
              <p:nvPr/>
            </p:nvSpPr>
            <p:spPr>
              <a:xfrm>
                <a:off x="1045129" y="209657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4" name="Google Shape;6334;p28"/>
              <p:cNvSpPr/>
              <p:nvPr/>
            </p:nvSpPr>
            <p:spPr>
              <a:xfrm>
                <a:off x="1044568" y="171995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5" name="Google Shape;6335;p28"/>
              <p:cNvSpPr/>
              <p:nvPr/>
            </p:nvSpPr>
            <p:spPr>
              <a:xfrm>
                <a:off x="1045129" y="172051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6" name="Google Shape;6336;p28"/>
              <p:cNvSpPr/>
              <p:nvPr/>
            </p:nvSpPr>
            <p:spPr>
              <a:xfrm>
                <a:off x="990834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7" name="Google Shape;6337;p28"/>
              <p:cNvSpPr/>
              <p:nvPr/>
            </p:nvSpPr>
            <p:spPr>
              <a:xfrm>
                <a:off x="991395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8" name="Google Shape;6338;p28"/>
              <p:cNvSpPr/>
              <p:nvPr/>
            </p:nvSpPr>
            <p:spPr>
              <a:xfrm>
                <a:off x="990834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9" name="Google Shape;6339;p28"/>
              <p:cNvSpPr/>
              <p:nvPr/>
            </p:nvSpPr>
            <p:spPr>
              <a:xfrm>
                <a:off x="991395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0" name="Google Shape;6340;p28"/>
              <p:cNvSpPr/>
              <p:nvPr/>
            </p:nvSpPr>
            <p:spPr>
              <a:xfrm>
                <a:off x="937100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1" name="Google Shape;6341;p28"/>
              <p:cNvSpPr/>
              <p:nvPr/>
            </p:nvSpPr>
            <p:spPr>
              <a:xfrm>
                <a:off x="937630" y="209657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2" name="Google Shape;6342;p28"/>
              <p:cNvSpPr/>
              <p:nvPr/>
            </p:nvSpPr>
            <p:spPr>
              <a:xfrm>
                <a:off x="937100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3" name="Google Shape;6343;p28"/>
              <p:cNvSpPr/>
              <p:nvPr/>
            </p:nvSpPr>
            <p:spPr>
              <a:xfrm>
                <a:off x="937630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4" name="Google Shape;6344;p28"/>
              <p:cNvSpPr/>
              <p:nvPr/>
            </p:nvSpPr>
            <p:spPr>
              <a:xfrm>
                <a:off x="883398" y="209604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5" name="Google Shape;6345;p28"/>
              <p:cNvSpPr/>
              <p:nvPr/>
            </p:nvSpPr>
            <p:spPr>
              <a:xfrm>
                <a:off x="883959" y="209657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6" name="Google Shape;6346;p28"/>
              <p:cNvSpPr/>
              <p:nvPr/>
            </p:nvSpPr>
            <p:spPr>
              <a:xfrm>
                <a:off x="883398" y="171995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7" name="Google Shape;6347;p28"/>
              <p:cNvSpPr/>
              <p:nvPr/>
            </p:nvSpPr>
            <p:spPr>
              <a:xfrm>
                <a:off x="883959" y="172051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8" name="Google Shape;6348;p28"/>
              <p:cNvSpPr/>
              <p:nvPr/>
            </p:nvSpPr>
            <p:spPr>
              <a:xfrm>
                <a:off x="829664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9" name="Google Shape;6349;p28"/>
              <p:cNvSpPr/>
              <p:nvPr/>
            </p:nvSpPr>
            <p:spPr>
              <a:xfrm>
                <a:off x="830225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0" name="Google Shape;6350;p28"/>
              <p:cNvSpPr/>
              <p:nvPr/>
            </p:nvSpPr>
            <p:spPr>
              <a:xfrm>
                <a:off x="829664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1" name="Google Shape;6351;p28"/>
              <p:cNvSpPr/>
              <p:nvPr/>
            </p:nvSpPr>
            <p:spPr>
              <a:xfrm>
                <a:off x="830225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2" name="Google Shape;6352;p28"/>
              <p:cNvSpPr/>
              <p:nvPr/>
            </p:nvSpPr>
            <p:spPr>
              <a:xfrm>
                <a:off x="775930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3" name="Google Shape;6353;p28"/>
              <p:cNvSpPr/>
              <p:nvPr/>
            </p:nvSpPr>
            <p:spPr>
              <a:xfrm>
                <a:off x="776460" y="209657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4" name="Google Shape;6354;p28"/>
              <p:cNvSpPr/>
              <p:nvPr/>
            </p:nvSpPr>
            <p:spPr>
              <a:xfrm>
                <a:off x="775930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5" name="Google Shape;6355;p28"/>
              <p:cNvSpPr/>
              <p:nvPr/>
            </p:nvSpPr>
            <p:spPr>
              <a:xfrm>
                <a:off x="776460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6" name="Google Shape;6356;p28"/>
              <p:cNvSpPr/>
              <p:nvPr/>
            </p:nvSpPr>
            <p:spPr>
              <a:xfrm>
                <a:off x="722243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7" name="Google Shape;6357;p28"/>
              <p:cNvSpPr/>
              <p:nvPr/>
            </p:nvSpPr>
            <p:spPr>
              <a:xfrm>
                <a:off x="722773" y="209657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8" name="Google Shape;6358;p28"/>
              <p:cNvSpPr/>
              <p:nvPr/>
            </p:nvSpPr>
            <p:spPr>
              <a:xfrm>
                <a:off x="722243" y="20423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9" name="Google Shape;6359;p28"/>
              <p:cNvSpPr/>
              <p:nvPr/>
            </p:nvSpPr>
            <p:spPr>
              <a:xfrm>
                <a:off x="722773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0" name="Google Shape;6360;p28"/>
              <p:cNvSpPr/>
              <p:nvPr/>
            </p:nvSpPr>
            <p:spPr>
              <a:xfrm>
                <a:off x="722243" y="1988604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1" name="Google Shape;6361;p28"/>
              <p:cNvSpPr/>
              <p:nvPr/>
            </p:nvSpPr>
            <p:spPr>
              <a:xfrm>
                <a:off x="722773" y="198914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2" name="Google Shape;6362;p28"/>
              <p:cNvSpPr/>
              <p:nvPr/>
            </p:nvSpPr>
            <p:spPr>
              <a:xfrm>
                <a:off x="722243" y="1934871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3" name="Google Shape;6363;p28"/>
              <p:cNvSpPr/>
              <p:nvPr/>
            </p:nvSpPr>
            <p:spPr>
              <a:xfrm>
                <a:off x="722773" y="19354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4" name="Google Shape;6364;p28"/>
              <p:cNvSpPr/>
              <p:nvPr/>
            </p:nvSpPr>
            <p:spPr>
              <a:xfrm>
                <a:off x="722243" y="188113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5" name="Google Shape;6365;p28"/>
              <p:cNvSpPr/>
              <p:nvPr/>
            </p:nvSpPr>
            <p:spPr>
              <a:xfrm>
                <a:off x="722773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6" name="Google Shape;6366;p28"/>
              <p:cNvSpPr/>
              <p:nvPr/>
            </p:nvSpPr>
            <p:spPr>
              <a:xfrm>
                <a:off x="722243" y="1827450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0" y="0"/>
                    </a:moveTo>
                    <a:lnTo>
                      <a:pt x="0" y="3516"/>
                    </a:lnTo>
                    <a:lnTo>
                      <a:pt x="3518" y="3516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7" name="Google Shape;6367;p28"/>
              <p:cNvSpPr/>
              <p:nvPr/>
            </p:nvSpPr>
            <p:spPr>
              <a:xfrm>
                <a:off x="722773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8" name="Google Shape;6368;p28"/>
              <p:cNvSpPr/>
              <p:nvPr/>
            </p:nvSpPr>
            <p:spPr>
              <a:xfrm>
                <a:off x="722243" y="1773700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9" name="Google Shape;6369;p28"/>
              <p:cNvSpPr/>
              <p:nvPr/>
            </p:nvSpPr>
            <p:spPr>
              <a:xfrm>
                <a:off x="722773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0" name="Google Shape;6370;p28"/>
              <p:cNvSpPr/>
              <p:nvPr/>
            </p:nvSpPr>
            <p:spPr>
              <a:xfrm>
                <a:off x="722243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1" name="Google Shape;6371;p28"/>
              <p:cNvSpPr/>
              <p:nvPr/>
            </p:nvSpPr>
            <p:spPr>
              <a:xfrm>
                <a:off x="722773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72" name="Google Shape;6372;p28"/>
            <p:cNvSpPr/>
            <p:nvPr/>
          </p:nvSpPr>
          <p:spPr>
            <a:xfrm>
              <a:off x="883684" y="183572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28"/>
            <p:cNvSpPr/>
            <p:nvPr/>
          </p:nvSpPr>
          <p:spPr>
            <a:xfrm>
              <a:off x="841050" y="188169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28"/>
            <p:cNvSpPr/>
            <p:nvPr/>
          </p:nvSpPr>
          <p:spPr>
            <a:xfrm>
              <a:off x="883959" y="188166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5" name="Google Shape;6375;p28"/>
          <p:cNvGrpSpPr/>
          <p:nvPr/>
        </p:nvGrpSpPr>
        <p:grpSpPr>
          <a:xfrm>
            <a:off x="5208341" y="2469625"/>
            <a:ext cx="617900" cy="753235"/>
            <a:chOff x="2856407" y="3716606"/>
            <a:chExt cx="699536" cy="860643"/>
          </a:xfrm>
        </p:grpSpPr>
        <p:sp>
          <p:nvSpPr>
            <p:cNvPr id="6376" name="Google Shape;6376;p28"/>
            <p:cNvSpPr/>
            <p:nvPr/>
          </p:nvSpPr>
          <p:spPr>
            <a:xfrm>
              <a:off x="3501087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28"/>
            <p:cNvSpPr/>
            <p:nvPr/>
          </p:nvSpPr>
          <p:spPr>
            <a:xfrm>
              <a:off x="3501087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28"/>
            <p:cNvSpPr/>
            <p:nvPr/>
          </p:nvSpPr>
          <p:spPr>
            <a:xfrm>
              <a:off x="3501087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28"/>
            <p:cNvSpPr/>
            <p:nvPr/>
          </p:nvSpPr>
          <p:spPr>
            <a:xfrm>
              <a:off x="3447338" y="446872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28"/>
            <p:cNvSpPr/>
            <p:nvPr/>
          </p:nvSpPr>
          <p:spPr>
            <a:xfrm>
              <a:off x="3447338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28"/>
            <p:cNvSpPr/>
            <p:nvPr/>
          </p:nvSpPr>
          <p:spPr>
            <a:xfrm>
              <a:off x="3447883" y="436176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28"/>
            <p:cNvSpPr/>
            <p:nvPr/>
          </p:nvSpPr>
          <p:spPr>
            <a:xfrm>
              <a:off x="3447338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28"/>
            <p:cNvSpPr/>
            <p:nvPr/>
          </p:nvSpPr>
          <p:spPr>
            <a:xfrm>
              <a:off x="3447883" y="430809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28"/>
            <p:cNvSpPr/>
            <p:nvPr/>
          </p:nvSpPr>
          <p:spPr>
            <a:xfrm>
              <a:off x="3447338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28"/>
            <p:cNvSpPr/>
            <p:nvPr/>
          </p:nvSpPr>
          <p:spPr>
            <a:xfrm>
              <a:off x="3447883" y="4254332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28"/>
            <p:cNvSpPr/>
            <p:nvPr/>
          </p:nvSpPr>
          <p:spPr>
            <a:xfrm>
              <a:off x="3393666" y="446872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28"/>
            <p:cNvSpPr/>
            <p:nvPr/>
          </p:nvSpPr>
          <p:spPr>
            <a:xfrm>
              <a:off x="3394196" y="4469267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28"/>
            <p:cNvSpPr/>
            <p:nvPr/>
          </p:nvSpPr>
          <p:spPr>
            <a:xfrm>
              <a:off x="3393666" y="4361239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28"/>
            <p:cNvSpPr/>
            <p:nvPr/>
          </p:nvSpPr>
          <p:spPr>
            <a:xfrm>
              <a:off x="3394196" y="436176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28"/>
            <p:cNvSpPr/>
            <p:nvPr/>
          </p:nvSpPr>
          <p:spPr>
            <a:xfrm>
              <a:off x="3393666" y="430755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28"/>
            <p:cNvSpPr/>
            <p:nvPr/>
          </p:nvSpPr>
          <p:spPr>
            <a:xfrm>
              <a:off x="3394196" y="4308097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28"/>
            <p:cNvSpPr/>
            <p:nvPr/>
          </p:nvSpPr>
          <p:spPr>
            <a:xfrm>
              <a:off x="3393666" y="4253803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28"/>
            <p:cNvSpPr/>
            <p:nvPr/>
          </p:nvSpPr>
          <p:spPr>
            <a:xfrm>
              <a:off x="3394196" y="4254332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28"/>
            <p:cNvSpPr/>
            <p:nvPr/>
          </p:nvSpPr>
          <p:spPr>
            <a:xfrm>
              <a:off x="3393666" y="4146398"/>
              <a:ext cx="54777" cy="54762"/>
            </a:xfrm>
            <a:custGeom>
              <a:rect b="b" l="l" r="r" t="t"/>
              <a:pathLst>
                <a:path extrusionOk="0" h="3516" w="3517">
                  <a:moveTo>
                    <a:pt x="0" y="0"/>
                  </a:moveTo>
                  <a:lnTo>
                    <a:pt x="0" y="3515"/>
                  </a:lnTo>
                  <a:lnTo>
                    <a:pt x="3516" y="3515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28"/>
            <p:cNvSpPr/>
            <p:nvPr/>
          </p:nvSpPr>
          <p:spPr>
            <a:xfrm>
              <a:off x="3394196" y="4146927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28"/>
            <p:cNvSpPr/>
            <p:nvPr/>
          </p:nvSpPr>
          <p:spPr>
            <a:xfrm>
              <a:off x="3339917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28"/>
            <p:cNvSpPr/>
            <p:nvPr/>
          </p:nvSpPr>
          <p:spPr>
            <a:xfrm>
              <a:off x="3340462" y="446926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28"/>
            <p:cNvSpPr/>
            <p:nvPr/>
          </p:nvSpPr>
          <p:spPr>
            <a:xfrm>
              <a:off x="3339917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28"/>
            <p:cNvSpPr/>
            <p:nvPr/>
          </p:nvSpPr>
          <p:spPr>
            <a:xfrm>
              <a:off x="3340462" y="436176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28"/>
            <p:cNvSpPr/>
            <p:nvPr/>
          </p:nvSpPr>
          <p:spPr>
            <a:xfrm>
              <a:off x="3339917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28"/>
            <p:cNvSpPr/>
            <p:nvPr/>
          </p:nvSpPr>
          <p:spPr>
            <a:xfrm>
              <a:off x="3340462" y="430809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28"/>
            <p:cNvSpPr/>
            <p:nvPr/>
          </p:nvSpPr>
          <p:spPr>
            <a:xfrm>
              <a:off x="3339917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28"/>
            <p:cNvSpPr/>
            <p:nvPr/>
          </p:nvSpPr>
          <p:spPr>
            <a:xfrm>
              <a:off x="3340462" y="4254332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28"/>
            <p:cNvSpPr/>
            <p:nvPr/>
          </p:nvSpPr>
          <p:spPr>
            <a:xfrm>
              <a:off x="3286168" y="446872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28"/>
            <p:cNvSpPr/>
            <p:nvPr/>
          </p:nvSpPr>
          <p:spPr>
            <a:xfrm>
              <a:off x="3286697" y="4469267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28"/>
            <p:cNvSpPr/>
            <p:nvPr/>
          </p:nvSpPr>
          <p:spPr>
            <a:xfrm>
              <a:off x="3286168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28"/>
            <p:cNvSpPr/>
            <p:nvPr/>
          </p:nvSpPr>
          <p:spPr>
            <a:xfrm>
              <a:off x="3286697" y="436176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28"/>
            <p:cNvSpPr/>
            <p:nvPr/>
          </p:nvSpPr>
          <p:spPr>
            <a:xfrm>
              <a:off x="3286168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28"/>
            <p:cNvSpPr/>
            <p:nvPr/>
          </p:nvSpPr>
          <p:spPr>
            <a:xfrm>
              <a:off x="3286697" y="4308097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28"/>
            <p:cNvSpPr/>
            <p:nvPr/>
          </p:nvSpPr>
          <p:spPr>
            <a:xfrm>
              <a:off x="3286168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28"/>
            <p:cNvSpPr/>
            <p:nvPr/>
          </p:nvSpPr>
          <p:spPr>
            <a:xfrm>
              <a:off x="3286697" y="4254332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28"/>
            <p:cNvSpPr/>
            <p:nvPr/>
          </p:nvSpPr>
          <p:spPr>
            <a:xfrm>
              <a:off x="3286168" y="4146398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28"/>
            <p:cNvSpPr/>
            <p:nvPr/>
          </p:nvSpPr>
          <p:spPr>
            <a:xfrm>
              <a:off x="3232496" y="446872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28"/>
            <p:cNvSpPr/>
            <p:nvPr/>
          </p:nvSpPr>
          <p:spPr>
            <a:xfrm>
              <a:off x="3233026" y="446926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28"/>
            <p:cNvSpPr/>
            <p:nvPr/>
          </p:nvSpPr>
          <p:spPr>
            <a:xfrm>
              <a:off x="3232496" y="4361239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28"/>
            <p:cNvSpPr/>
            <p:nvPr/>
          </p:nvSpPr>
          <p:spPr>
            <a:xfrm>
              <a:off x="3233026" y="436176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28"/>
            <p:cNvSpPr/>
            <p:nvPr/>
          </p:nvSpPr>
          <p:spPr>
            <a:xfrm>
              <a:off x="3232496" y="430755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28"/>
            <p:cNvSpPr/>
            <p:nvPr/>
          </p:nvSpPr>
          <p:spPr>
            <a:xfrm>
              <a:off x="3233026" y="430809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28"/>
            <p:cNvSpPr/>
            <p:nvPr/>
          </p:nvSpPr>
          <p:spPr>
            <a:xfrm>
              <a:off x="3232496" y="4253803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28"/>
            <p:cNvSpPr/>
            <p:nvPr/>
          </p:nvSpPr>
          <p:spPr>
            <a:xfrm>
              <a:off x="3233026" y="4254332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28"/>
            <p:cNvSpPr/>
            <p:nvPr/>
          </p:nvSpPr>
          <p:spPr>
            <a:xfrm>
              <a:off x="3232496" y="4146398"/>
              <a:ext cx="54777" cy="54762"/>
            </a:xfrm>
            <a:custGeom>
              <a:rect b="b" l="l" r="r" t="t"/>
              <a:pathLst>
                <a:path extrusionOk="0" h="3516" w="3517">
                  <a:moveTo>
                    <a:pt x="0" y="0"/>
                  </a:moveTo>
                  <a:lnTo>
                    <a:pt x="0" y="3515"/>
                  </a:lnTo>
                  <a:lnTo>
                    <a:pt x="3517" y="3515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28"/>
            <p:cNvSpPr/>
            <p:nvPr/>
          </p:nvSpPr>
          <p:spPr>
            <a:xfrm>
              <a:off x="3233026" y="414692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28"/>
            <p:cNvSpPr/>
            <p:nvPr/>
          </p:nvSpPr>
          <p:spPr>
            <a:xfrm>
              <a:off x="3232496" y="3877776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28"/>
            <p:cNvSpPr/>
            <p:nvPr/>
          </p:nvSpPr>
          <p:spPr>
            <a:xfrm>
              <a:off x="323249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28"/>
            <p:cNvSpPr/>
            <p:nvPr/>
          </p:nvSpPr>
          <p:spPr>
            <a:xfrm>
              <a:off x="3233026" y="382457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28"/>
            <p:cNvSpPr/>
            <p:nvPr/>
          </p:nvSpPr>
          <p:spPr>
            <a:xfrm>
              <a:off x="3232496" y="3770277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28"/>
            <p:cNvSpPr/>
            <p:nvPr/>
          </p:nvSpPr>
          <p:spPr>
            <a:xfrm>
              <a:off x="3233026" y="3770838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28"/>
            <p:cNvSpPr/>
            <p:nvPr/>
          </p:nvSpPr>
          <p:spPr>
            <a:xfrm>
              <a:off x="3232496" y="3716606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28"/>
            <p:cNvSpPr/>
            <p:nvPr/>
          </p:nvSpPr>
          <p:spPr>
            <a:xfrm>
              <a:off x="3178731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28"/>
            <p:cNvSpPr/>
            <p:nvPr/>
          </p:nvSpPr>
          <p:spPr>
            <a:xfrm>
              <a:off x="3179292" y="446926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28"/>
            <p:cNvSpPr/>
            <p:nvPr/>
          </p:nvSpPr>
          <p:spPr>
            <a:xfrm>
              <a:off x="3178731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28"/>
            <p:cNvSpPr/>
            <p:nvPr/>
          </p:nvSpPr>
          <p:spPr>
            <a:xfrm>
              <a:off x="3179292" y="436176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28"/>
            <p:cNvSpPr/>
            <p:nvPr/>
          </p:nvSpPr>
          <p:spPr>
            <a:xfrm>
              <a:off x="3178731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28"/>
            <p:cNvSpPr/>
            <p:nvPr/>
          </p:nvSpPr>
          <p:spPr>
            <a:xfrm>
              <a:off x="3179292" y="430809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28"/>
            <p:cNvSpPr/>
            <p:nvPr/>
          </p:nvSpPr>
          <p:spPr>
            <a:xfrm>
              <a:off x="3178731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28"/>
            <p:cNvSpPr/>
            <p:nvPr/>
          </p:nvSpPr>
          <p:spPr>
            <a:xfrm>
              <a:off x="3179292" y="4254332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28"/>
            <p:cNvSpPr/>
            <p:nvPr/>
          </p:nvSpPr>
          <p:spPr>
            <a:xfrm>
              <a:off x="3178731" y="4146398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28"/>
            <p:cNvSpPr/>
            <p:nvPr/>
          </p:nvSpPr>
          <p:spPr>
            <a:xfrm>
              <a:off x="3179292" y="414692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28"/>
            <p:cNvSpPr/>
            <p:nvPr/>
          </p:nvSpPr>
          <p:spPr>
            <a:xfrm>
              <a:off x="3178731" y="3877776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28"/>
            <p:cNvSpPr/>
            <p:nvPr/>
          </p:nvSpPr>
          <p:spPr>
            <a:xfrm>
              <a:off x="3179292" y="387830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28"/>
            <p:cNvSpPr/>
            <p:nvPr/>
          </p:nvSpPr>
          <p:spPr>
            <a:xfrm>
              <a:off x="3178731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28"/>
            <p:cNvSpPr/>
            <p:nvPr/>
          </p:nvSpPr>
          <p:spPr>
            <a:xfrm>
              <a:off x="3179292" y="382457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28"/>
            <p:cNvSpPr/>
            <p:nvPr/>
          </p:nvSpPr>
          <p:spPr>
            <a:xfrm>
              <a:off x="3178731" y="3770277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28"/>
            <p:cNvSpPr/>
            <p:nvPr/>
          </p:nvSpPr>
          <p:spPr>
            <a:xfrm>
              <a:off x="3179292" y="3770838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28"/>
            <p:cNvSpPr/>
            <p:nvPr/>
          </p:nvSpPr>
          <p:spPr>
            <a:xfrm>
              <a:off x="3178731" y="3716606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28"/>
            <p:cNvSpPr/>
            <p:nvPr/>
          </p:nvSpPr>
          <p:spPr>
            <a:xfrm>
              <a:off x="3124998" y="446872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28"/>
            <p:cNvSpPr/>
            <p:nvPr/>
          </p:nvSpPr>
          <p:spPr>
            <a:xfrm>
              <a:off x="3125543" y="446926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28"/>
            <p:cNvSpPr/>
            <p:nvPr/>
          </p:nvSpPr>
          <p:spPr>
            <a:xfrm>
              <a:off x="3124998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28"/>
            <p:cNvSpPr/>
            <p:nvPr/>
          </p:nvSpPr>
          <p:spPr>
            <a:xfrm>
              <a:off x="3125543" y="436176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28"/>
            <p:cNvSpPr/>
            <p:nvPr/>
          </p:nvSpPr>
          <p:spPr>
            <a:xfrm>
              <a:off x="3124998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28"/>
            <p:cNvSpPr/>
            <p:nvPr/>
          </p:nvSpPr>
          <p:spPr>
            <a:xfrm>
              <a:off x="3125543" y="430809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28"/>
            <p:cNvSpPr/>
            <p:nvPr/>
          </p:nvSpPr>
          <p:spPr>
            <a:xfrm>
              <a:off x="3124998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28"/>
            <p:cNvSpPr/>
            <p:nvPr/>
          </p:nvSpPr>
          <p:spPr>
            <a:xfrm>
              <a:off x="3125543" y="4254332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28"/>
            <p:cNvSpPr/>
            <p:nvPr/>
          </p:nvSpPr>
          <p:spPr>
            <a:xfrm>
              <a:off x="3124998" y="4146398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28"/>
            <p:cNvSpPr/>
            <p:nvPr/>
          </p:nvSpPr>
          <p:spPr>
            <a:xfrm>
              <a:off x="3125543" y="414692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28"/>
            <p:cNvSpPr/>
            <p:nvPr/>
          </p:nvSpPr>
          <p:spPr>
            <a:xfrm>
              <a:off x="3124998" y="3877776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28"/>
            <p:cNvSpPr/>
            <p:nvPr/>
          </p:nvSpPr>
          <p:spPr>
            <a:xfrm>
              <a:off x="3124998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28"/>
            <p:cNvSpPr/>
            <p:nvPr/>
          </p:nvSpPr>
          <p:spPr>
            <a:xfrm>
              <a:off x="3125543" y="382457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28"/>
            <p:cNvSpPr/>
            <p:nvPr/>
          </p:nvSpPr>
          <p:spPr>
            <a:xfrm>
              <a:off x="3124998" y="3770277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28"/>
            <p:cNvSpPr/>
            <p:nvPr/>
          </p:nvSpPr>
          <p:spPr>
            <a:xfrm>
              <a:off x="3125543" y="3770838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28"/>
            <p:cNvSpPr/>
            <p:nvPr/>
          </p:nvSpPr>
          <p:spPr>
            <a:xfrm>
              <a:off x="3124998" y="3716606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28"/>
            <p:cNvSpPr/>
            <p:nvPr/>
          </p:nvSpPr>
          <p:spPr>
            <a:xfrm>
              <a:off x="3071311" y="446872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28"/>
            <p:cNvSpPr/>
            <p:nvPr/>
          </p:nvSpPr>
          <p:spPr>
            <a:xfrm>
              <a:off x="3071856" y="4469267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0"/>
                  </a:moveTo>
                  <a:lnTo>
                    <a:pt x="1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28"/>
            <p:cNvSpPr/>
            <p:nvPr/>
          </p:nvSpPr>
          <p:spPr>
            <a:xfrm>
              <a:off x="3071311" y="4361239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28"/>
            <p:cNvSpPr/>
            <p:nvPr/>
          </p:nvSpPr>
          <p:spPr>
            <a:xfrm>
              <a:off x="3071856" y="4361769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28"/>
            <p:cNvSpPr/>
            <p:nvPr/>
          </p:nvSpPr>
          <p:spPr>
            <a:xfrm>
              <a:off x="3071311" y="430755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28"/>
            <p:cNvSpPr/>
            <p:nvPr/>
          </p:nvSpPr>
          <p:spPr>
            <a:xfrm>
              <a:off x="3071856" y="4308097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0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28"/>
            <p:cNvSpPr/>
            <p:nvPr/>
          </p:nvSpPr>
          <p:spPr>
            <a:xfrm>
              <a:off x="3071311" y="4253803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28"/>
            <p:cNvSpPr/>
            <p:nvPr/>
          </p:nvSpPr>
          <p:spPr>
            <a:xfrm>
              <a:off x="3071856" y="4254332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28"/>
            <p:cNvSpPr/>
            <p:nvPr/>
          </p:nvSpPr>
          <p:spPr>
            <a:xfrm>
              <a:off x="3071311" y="4146398"/>
              <a:ext cx="54793" cy="54762"/>
            </a:xfrm>
            <a:custGeom>
              <a:rect b="b" l="l" r="r" t="t"/>
              <a:pathLst>
                <a:path extrusionOk="0" h="3516" w="3518">
                  <a:moveTo>
                    <a:pt x="0" y="0"/>
                  </a:moveTo>
                  <a:lnTo>
                    <a:pt x="0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28"/>
            <p:cNvSpPr/>
            <p:nvPr/>
          </p:nvSpPr>
          <p:spPr>
            <a:xfrm>
              <a:off x="3017561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28"/>
            <p:cNvSpPr/>
            <p:nvPr/>
          </p:nvSpPr>
          <p:spPr>
            <a:xfrm>
              <a:off x="3018122" y="446926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28"/>
            <p:cNvSpPr/>
            <p:nvPr/>
          </p:nvSpPr>
          <p:spPr>
            <a:xfrm>
              <a:off x="3017561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28"/>
            <p:cNvSpPr/>
            <p:nvPr/>
          </p:nvSpPr>
          <p:spPr>
            <a:xfrm>
              <a:off x="3018122" y="436176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28"/>
            <p:cNvSpPr/>
            <p:nvPr/>
          </p:nvSpPr>
          <p:spPr>
            <a:xfrm>
              <a:off x="3017561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28"/>
            <p:cNvSpPr/>
            <p:nvPr/>
          </p:nvSpPr>
          <p:spPr>
            <a:xfrm>
              <a:off x="3018122" y="430809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28"/>
            <p:cNvSpPr/>
            <p:nvPr/>
          </p:nvSpPr>
          <p:spPr>
            <a:xfrm>
              <a:off x="3017561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28"/>
            <p:cNvSpPr/>
            <p:nvPr/>
          </p:nvSpPr>
          <p:spPr>
            <a:xfrm>
              <a:off x="3018122" y="4254332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28"/>
            <p:cNvSpPr/>
            <p:nvPr/>
          </p:nvSpPr>
          <p:spPr>
            <a:xfrm>
              <a:off x="2963828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28"/>
            <p:cNvSpPr/>
            <p:nvPr/>
          </p:nvSpPr>
          <p:spPr>
            <a:xfrm>
              <a:off x="2964373" y="446926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28"/>
            <p:cNvSpPr/>
            <p:nvPr/>
          </p:nvSpPr>
          <p:spPr>
            <a:xfrm>
              <a:off x="2963828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28"/>
            <p:cNvSpPr/>
            <p:nvPr/>
          </p:nvSpPr>
          <p:spPr>
            <a:xfrm>
              <a:off x="2964373" y="436176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28"/>
            <p:cNvSpPr/>
            <p:nvPr/>
          </p:nvSpPr>
          <p:spPr>
            <a:xfrm>
              <a:off x="2963828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28"/>
            <p:cNvSpPr/>
            <p:nvPr/>
          </p:nvSpPr>
          <p:spPr>
            <a:xfrm>
              <a:off x="2964373" y="430809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28"/>
            <p:cNvSpPr/>
            <p:nvPr/>
          </p:nvSpPr>
          <p:spPr>
            <a:xfrm>
              <a:off x="2963828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28"/>
            <p:cNvSpPr/>
            <p:nvPr/>
          </p:nvSpPr>
          <p:spPr>
            <a:xfrm>
              <a:off x="2964373" y="4254332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28"/>
            <p:cNvSpPr/>
            <p:nvPr/>
          </p:nvSpPr>
          <p:spPr>
            <a:xfrm>
              <a:off x="2910141" y="446872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28"/>
            <p:cNvSpPr/>
            <p:nvPr/>
          </p:nvSpPr>
          <p:spPr>
            <a:xfrm>
              <a:off x="2910141" y="4361239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28"/>
            <p:cNvSpPr/>
            <p:nvPr/>
          </p:nvSpPr>
          <p:spPr>
            <a:xfrm>
              <a:off x="2910670" y="436176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28"/>
            <p:cNvSpPr/>
            <p:nvPr/>
          </p:nvSpPr>
          <p:spPr>
            <a:xfrm>
              <a:off x="2910141" y="430755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28"/>
            <p:cNvSpPr/>
            <p:nvPr/>
          </p:nvSpPr>
          <p:spPr>
            <a:xfrm>
              <a:off x="2910670" y="430809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28"/>
            <p:cNvSpPr/>
            <p:nvPr/>
          </p:nvSpPr>
          <p:spPr>
            <a:xfrm>
              <a:off x="2910141" y="4253803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28"/>
            <p:cNvSpPr/>
            <p:nvPr/>
          </p:nvSpPr>
          <p:spPr>
            <a:xfrm>
              <a:off x="2910670" y="4254332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28"/>
            <p:cNvSpPr/>
            <p:nvPr/>
          </p:nvSpPr>
          <p:spPr>
            <a:xfrm>
              <a:off x="2856407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28"/>
            <p:cNvSpPr/>
            <p:nvPr/>
          </p:nvSpPr>
          <p:spPr>
            <a:xfrm>
              <a:off x="2856407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28"/>
            <p:cNvSpPr/>
            <p:nvPr/>
          </p:nvSpPr>
          <p:spPr>
            <a:xfrm>
              <a:off x="2856407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97" name="Google Shape;6497;p28"/>
            <p:cNvGrpSpPr/>
            <p:nvPr/>
          </p:nvGrpSpPr>
          <p:grpSpPr>
            <a:xfrm>
              <a:off x="2856407" y="3717135"/>
              <a:ext cx="699536" cy="860114"/>
              <a:chOff x="2856407" y="3717135"/>
              <a:chExt cx="699536" cy="860114"/>
            </a:xfrm>
          </p:grpSpPr>
          <p:sp>
            <p:nvSpPr>
              <p:cNvPr id="6498" name="Google Shape;6498;p28"/>
              <p:cNvSpPr/>
              <p:nvPr/>
            </p:nvSpPr>
            <p:spPr>
              <a:xfrm>
                <a:off x="3501087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9" name="Google Shape;6499;p28"/>
              <p:cNvSpPr/>
              <p:nvPr/>
            </p:nvSpPr>
            <p:spPr>
              <a:xfrm>
                <a:off x="350163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0" name="Google Shape;6500;p28"/>
              <p:cNvSpPr/>
              <p:nvPr/>
            </p:nvSpPr>
            <p:spPr>
              <a:xfrm>
                <a:off x="3501632" y="436176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1" name="Google Shape;6501;p28"/>
              <p:cNvSpPr/>
              <p:nvPr/>
            </p:nvSpPr>
            <p:spPr>
              <a:xfrm>
                <a:off x="3501632" y="4308097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2" name="Google Shape;6502;p28"/>
              <p:cNvSpPr/>
              <p:nvPr/>
            </p:nvSpPr>
            <p:spPr>
              <a:xfrm>
                <a:off x="3501632" y="4254332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3" name="Google Shape;6503;p28"/>
              <p:cNvSpPr/>
              <p:nvPr/>
            </p:nvSpPr>
            <p:spPr>
              <a:xfrm>
                <a:off x="3447883" y="4469267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4" name="Google Shape;6504;p28"/>
              <p:cNvSpPr/>
              <p:nvPr/>
            </p:nvSpPr>
            <p:spPr>
              <a:xfrm>
                <a:off x="3447338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5" name="Google Shape;6505;p28"/>
              <p:cNvSpPr/>
              <p:nvPr/>
            </p:nvSpPr>
            <p:spPr>
              <a:xfrm>
                <a:off x="3447883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6" name="Google Shape;6506;p28"/>
              <p:cNvSpPr/>
              <p:nvPr/>
            </p:nvSpPr>
            <p:spPr>
              <a:xfrm>
                <a:off x="3447338" y="4200069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7" name="Google Shape;6507;p28"/>
              <p:cNvSpPr/>
              <p:nvPr/>
            </p:nvSpPr>
            <p:spPr>
              <a:xfrm>
                <a:off x="3447883" y="420059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8" name="Google Shape;6508;p28"/>
              <p:cNvSpPr/>
              <p:nvPr/>
            </p:nvSpPr>
            <p:spPr>
              <a:xfrm>
                <a:off x="3393666" y="4522425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6" y="3519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9" name="Google Shape;6509;p28"/>
              <p:cNvSpPr/>
              <p:nvPr/>
            </p:nvSpPr>
            <p:spPr>
              <a:xfrm>
                <a:off x="3394196" y="4522939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0" name="Google Shape;6510;p28"/>
              <p:cNvSpPr/>
              <p:nvPr/>
            </p:nvSpPr>
            <p:spPr>
              <a:xfrm>
                <a:off x="3393666" y="4414973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1" name="Google Shape;6511;p28"/>
              <p:cNvSpPr/>
              <p:nvPr/>
            </p:nvSpPr>
            <p:spPr>
              <a:xfrm>
                <a:off x="3394196" y="4415503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2" name="Google Shape;6512;p28"/>
              <p:cNvSpPr/>
              <p:nvPr/>
            </p:nvSpPr>
            <p:spPr>
              <a:xfrm>
                <a:off x="3393666" y="4200069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3" name="Google Shape;6513;p28"/>
              <p:cNvSpPr/>
              <p:nvPr/>
            </p:nvSpPr>
            <p:spPr>
              <a:xfrm>
                <a:off x="3394196" y="4200599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4" name="Google Shape;6514;p28"/>
              <p:cNvSpPr/>
              <p:nvPr/>
            </p:nvSpPr>
            <p:spPr>
              <a:xfrm>
                <a:off x="3339917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5" name="Google Shape;6515;p28"/>
              <p:cNvSpPr/>
              <p:nvPr/>
            </p:nvSpPr>
            <p:spPr>
              <a:xfrm>
                <a:off x="3340462" y="452293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6" name="Google Shape;6516;p28"/>
              <p:cNvSpPr/>
              <p:nvPr/>
            </p:nvSpPr>
            <p:spPr>
              <a:xfrm>
                <a:off x="3339917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7" name="Google Shape;6517;p28"/>
              <p:cNvSpPr/>
              <p:nvPr/>
            </p:nvSpPr>
            <p:spPr>
              <a:xfrm>
                <a:off x="334046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8" name="Google Shape;6518;p28"/>
              <p:cNvSpPr/>
              <p:nvPr/>
            </p:nvSpPr>
            <p:spPr>
              <a:xfrm>
                <a:off x="3339917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9" name="Google Shape;6519;p28"/>
              <p:cNvSpPr/>
              <p:nvPr/>
            </p:nvSpPr>
            <p:spPr>
              <a:xfrm>
                <a:off x="3340462" y="420059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0" name="Google Shape;6520;p28"/>
              <p:cNvSpPr/>
              <p:nvPr/>
            </p:nvSpPr>
            <p:spPr>
              <a:xfrm>
                <a:off x="3286168" y="4522425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0"/>
                    </a:moveTo>
                    <a:lnTo>
                      <a:pt x="0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1" name="Google Shape;6521;p28"/>
              <p:cNvSpPr/>
              <p:nvPr/>
            </p:nvSpPr>
            <p:spPr>
              <a:xfrm>
                <a:off x="3286697" y="4522939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2" name="Google Shape;6522;p28"/>
              <p:cNvSpPr/>
              <p:nvPr/>
            </p:nvSpPr>
            <p:spPr>
              <a:xfrm>
                <a:off x="3286168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3" name="Google Shape;6523;p28"/>
              <p:cNvSpPr/>
              <p:nvPr/>
            </p:nvSpPr>
            <p:spPr>
              <a:xfrm>
                <a:off x="3286697" y="4415503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4" name="Google Shape;6524;p28"/>
              <p:cNvSpPr/>
              <p:nvPr/>
            </p:nvSpPr>
            <p:spPr>
              <a:xfrm>
                <a:off x="3286168" y="4200069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5" name="Google Shape;6525;p28"/>
              <p:cNvSpPr/>
              <p:nvPr/>
            </p:nvSpPr>
            <p:spPr>
              <a:xfrm>
                <a:off x="3286697" y="4200599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6" name="Google Shape;6526;p28"/>
              <p:cNvSpPr/>
              <p:nvPr/>
            </p:nvSpPr>
            <p:spPr>
              <a:xfrm>
                <a:off x="3286697" y="4146927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7" name="Google Shape;6527;p28"/>
              <p:cNvSpPr/>
              <p:nvPr/>
            </p:nvSpPr>
            <p:spPr>
              <a:xfrm>
                <a:off x="3286168" y="38240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8" name="Google Shape;6528;p28"/>
              <p:cNvSpPr/>
              <p:nvPr/>
            </p:nvSpPr>
            <p:spPr>
              <a:xfrm>
                <a:off x="3286697" y="382457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9" name="Google Shape;6529;p28"/>
              <p:cNvSpPr/>
              <p:nvPr/>
            </p:nvSpPr>
            <p:spPr>
              <a:xfrm>
                <a:off x="3286168" y="3770277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0" y="1"/>
                    </a:moveTo>
                    <a:lnTo>
                      <a:pt x="0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0" name="Google Shape;6530;p28"/>
              <p:cNvSpPr/>
              <p:nvPr/>
            </p:nvSpPr>
            <p:spPr>
              <a:xfrm>
                <a:off x="3286697" y="3770838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1" name="Google Shape;6531;p28"/>
              <p:cNvSpPr/>
              <p:nvPr/>
            </p:nvSpPr>
            <p:spPr>
              <a:xfrm>
                <a:off x="3232496" y="4522425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2" name="Google Shape;6532;p28"/>
              <p:cNvSpPr/>
              <p:nvPr/>
            </p:nvSpPr>
            <p:spPr>
              <a:xfrm>
                <a:off x="3233026" y="4522939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3" name="Google Shape;6533;p28"/>
              <p:cNvSpPr/>
              <p:nvPr/>
            </p:nvSpPr>
            <p:spPr>
              <a:xfrm>
                <a:off x="3232496" y="4414973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4" name="Google Shape;6534;p28"/>
              <p:cNvSpPr/>
              <p:nvPr/>
            </p:nvSpPr>
            <p:spPr>
              <a:xfrm>
                <a:off x="3233026" y="4415503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5" name="Google Shape;6535;p28"/>
              <p:cNvSpPr/>
              <p:nvPr/>
            </p:nvSpPr>
            <p:spPr>
              <a:xfrm>
                <a:off x="3232496" y="4200069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6" name="Google Shape;6536;p28"/>
              <p:cNvSpPr/>
              <p:nvPr/>
            </p:nvSpPr>
            <p:spPr>
              <a:xfrm>
                <a:off x="3233026" y="4200599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7" name="Google Shape;6537;p28"/>
              <p:cNvSpPr/>
              <p:nvPr/>
            </p:nvSpPr>
            <p:spPr>
              <a:xfrm>
                <a:off x="3232496" y="4092633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8" name="Google Shape;6538;p28"/>
              <p:cNvSpPr/>
              <p:nvPr/>
            </p:nvSpPr>
            <p:spPr>
              <a:xfrm>
                <a:off x="3233026" y="4093178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9" name="Google Shape;6539;p28"/>
              <p:cNvSpPr/>
              <p:nvPr/>
            </p:nvSpPr>
            <p:spPr>
              <a:xfrm>
                <a:off x="3233026" y="387830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0" name="Google Shape;6540;p28"/>
              <p:cNvSpPr/>
              <p:nvPr/>
            </p:nvSpPr>
            <p:spPr>
              <a:xfrm>
                <a:off x="3233026" y="371713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1" name="Google Shape;6541;p28"/>
              <p:cNvSpPr/>
              <p:nvPr/>
            </p:nvSpPr>
            <p:spPr>
              <a:xfrm>
                <a:off x="3178731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2" name="Google Shape;6542;p28"/>
              <p:cNvSpPr/>
              <p:nvPr/>
            </p:nvSpPr>
            <p:spPr>
              <a:xfrm>
                <a:off x="3179292" y="452293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3" name="Google Shape;6543;p28"/>
              <p:cNvSpPr/>
              <p:nvPr/>
            </p:nvSpPr>
            <p:spPr>
              <a:xfrm>
                <a:off x="3178731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4" name="Google Shape;6544;p28"/>
              <p:cNvSpPr/>
              <p:nvPr/>
            </p:nvSpPr>
            <p:spPr>
              <a:xfrm>
                <a:off x="317929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5" name="Google Shape;6545;p28"/>
              <p:cNvSpPr/>
              <p:nvPr/>
            </p:nvSpPr>
            <p:spPr>
              <a:xfrm>
                <a:off x="3178731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6" name="Google Shape;6546;p28"/>
              <p:cNvSpPr/>
              <p:nvPr/>
            </p:nvSpPr>
            <p:spPr>
              <a:xfrm>
                <a:off x="3179292" y="420059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7" name="Google Shape;6547;p28"/>
              <p:cNvSpPr/>
              <p:nvPr/>
            </p:nvSpPr>
            <p:spPr>
              <a:xfrm>
                <a:off x="3178731" y="409263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8" name="Google Shape;6548;p28"/>
              <p:cNvSpPr/>
              <p:nvPr/>
            </p:nvSpPr>
            <p:spPr>
              <a:xfrm>
                <a:off x="3179292" y="4093178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9" name="Google Shape;6549;p28"/>
              <p:cNvSpPr/>
              <p:nvPr/>
            </p:nvSpPr>
            <p:spPr>
              <a:xfrm>
                <a:off x="3178731" y="403894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0" name="Google Shape;6550;p28"/>
              <p:cNvSpPr/>
              <p:nvPr/>
            </p:nvSpPr>
            <p:spPr>
              <a:xfrm>
                <a:off x="3179292" y="4039491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1" name="Google Shape;6551;p28"/>
              <p:cNvSpPr/>
              <p:nvPr/>
            </p:nvSpPr>
            <p:spPr>
              <a:xfrm>
                <a:off x="3178731" y="3985196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2" name="Google Shape;6552;p28"/>
              <p:cNvSpPr/>
              <p:nvPr/>
            </p:nvSpPr>
            <p:spPr>
              <a:xfrm>
                <a:off x="3179292" y="398574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3" name="Google Shape;6553;p28"/>
              <p:cNvSpPr/>
              <p:nvPr/>
            </p:nvSpPr>
            <p:spPr>
              <a:xfrm>
                <a:off x="3178731" y="3931463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4" name="Google Shape;6554;p28"/>
              <p:cNvSpPr/>
              <p:nvPr/>
            </p:nvSpPr>
            <p:spPr>
              <a:xfrm>
                <a:off x="3179292" y="393200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5" name="Google Shape;6555;p28"/>
              <p:cNvSpPr/>
              <p:nvPr/>
            </p:nvSpPr>
            <p:spPr>
              <a:xfrm>
                <a:off x="3179292" y="37171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6" name="Google Shape;6556;p28"/>
              <p:cNvSpPr/>
              <p:nvPr/>
            </p:nvSpPr>
            <p:spPr>
              <a:xfrm>
                <a:off x="3124998" y="4522425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7" name="Google Shape;6557;p28"/>
              <p:cNvSpPr/>
              <p:nvPr/>
            </p:nvSpPr>
            <p:spPr>
              <a:xfrm>
                <a:off x="3125543" y="4522939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8" name="Google Shape;6558;p28"/>
              <p:cNvSpPr/>
              <p:nvPr/>
            </p:nvSpPr>
            <p:spPr>
              <a:xfrm>
                <a:off x="3124998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9" name="Google Shape;6559;p28"/>
              <p:cNvSpPr/>
              <p:nvPr/>
            </p:nvSpPr>
            <p:spPr>
              <a:xfrm>
                <a:off x="3125543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0" name="Google Shape;6560;p28"/>
              <p:cNvSpPr/>
              <p:nvPr/>
            </p:nvSpPr>
            <p:spPr>
              <a:xfrm>
                <a:off x="3124998" y="4200069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1" name="Google Shape;6561;p28"/>
              <p:cNvSpPr/>
              <p:nvPr/>
            </p:nvSpPr>
            <p:spPr>
              <a:xfrm>
                <a:off x="3125543" y="420059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2" name="Google Shape;6562;p28"/>
              <p:cNvSpPr/>
              <p:nvPr/>
            </p:nvSpPr>
            <p:spPr>
              <a:xfrm>
                <a:off x="3124998" y="409263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3" name="Google Shape;6563;p28"/>
              <p:cNvSpPr/>
              <p:nvPr/>
            </p:nvSpPr>
            <p:spPr>
              <a:xfrm>
                <a:off x="3125543" y="4093178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4" name="Google Shape;6564;p28"/>
              <p:cNvSpPr/>
              <p:nvPr/>
            </p:nvSpPr>
            <p:spPr>
              <a:xfrm>
                <a:off x="3125543" y="387830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5" name="Google Shape;6565;p28"/>
              <p:cNvSpPr/>
              <p:nvPr/>
            </p:nvSpPr>
            <p:spPr>
              <a:xfrm>
                <a:off x="3125543" y="37171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6" name="Google Shape;6566;p28"/>
              <p:cNvSpPr/>
              <p:nvPr/>
            </p:nvSpPr>
            <p:spPr>
              <a:xfrm>
                <a:off x="3071311" y="4522425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0" y="0"/>
                    </a:moveTo>
                    <a:lnTo>
                      <a:pt x="0" y="3519"/>
                    </a:lnTo>
                    <a:lnTo>
                      <a:pt x="3518" y="3519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7" name="Google Shape;6567;p28"/>
              <p:cNvSpPr/>
              <p:nvPr/>
            </p:nvSpPr>
            <p:spPr>
              <a:xfrm>
                <a:off x="3071856" y="4522939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8" name="Google Shape;6568;p28"/>
              <p:cNvSpPr/>
              <p:nvPr/>
            </p:nvSpPr>
            <p:spPr>
              <a:xfrm>
                <a:off x="3071311" y="4414973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9" name="Google Shape;6569;p28"/>
              <p:cNvSpPr/>
              <p:nvPr/>
            </p:nvSpPr>
            <p:spPr>
              <a:xfrm>
                <a:off x="3071856" y="4415503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0" name="Google Shape;6570;p28"/>
              <p:cNvSpPr/>
              <p:nvPr/>
            </p:nvSpPr>
            <p:spPr>
              <a:xfrm>
                <a:off x="3071311" y="4200069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1" name="Google Shape;6571;p28"/>
              <p:cNvSpPr/>
              <p:nvPr/>
            </p:nvSpPr>
            <p:spPr>
              <a:xfrm>
                <a:off x="3071856" y="420059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2" name="Google Shape;6572;p28"/>
              <p:cNvSpPr/>
              <p:nvPr/>
            </p:nvSpPr>
            <p:spPr>
              <a:xfrm>
                <a:off x="3071856" y="4146927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3" name="Google Shape;6573;p28"/>
              <p:cNvSpPr/>
              <p:nvPr/>
            </p:nvSpPr>
            <p:spPr>
              <a:xfrm>
                <a:off x="3071311" y="382404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4" name="Google Shape;6574;p28"/>
              <p:cNvSpPr/>
              <p:nvPr/>
            </p:nvSpPr>
            <p:spPr>
              <a:xfrm>
                <a:off x="3071856" y="382457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5" name="Google Shape;6575;p28"/>
              <p:cNvSpPr/>
              <p:nvPr/>
            </p:nvSpPr>
            <p:spPr>
              <a:xfrm>
                <a:off x="3071311" y="3770277"/>
                <a:ext cx="54793" cy="54871"/>
              </a:xfrm>
              <a:custGeom>
                <a:rect b="b" l="l" r="r" t="t"/>
                <a:pathLst>
                  <a:path extrusionOk="0" h="3523" w="3518">
                    <a:moveTo>
                      <a:pt x="0" y="1"/>
                    </a:moveTo>
                    <a:lnTo>
                      <a:pt x="0" y="3522"/>
                    </a:lnTo>
                    <a:lnTo>
                      <a:pt x="3518" y="3522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6" name="Google Shape;6576;p28"/>
              <p:cNvSpPr/>
              <p:nvPr/>
            </p:nvSpPr>
            <p:spPr>
              <a:xfrm>
                <a:off x="3071856" y="377083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7" name="Google Shape;6577;p28"/>
              <p:cNvSpPr/>
              <p:nvPr/>
            </p:nvSpPr>
            <p:spPr>
              <a:xfrm>
                <a:off x="3017561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8" name="Google Shape;6578;p28"/>
              <p:cNvSpPr/>
              <p:nvPr/>
            </p:nvSpPr>
            <p:spPr>
              <a:xfrm>
                <a:off x="3018122" y="452293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9" name="Google Shape;6579;p28"/>
              <p:cNvSpPr/>
              <p:nvPr/>
            </p:nvSpPr>
            <p:spPr>
              <a:xfrm>
                <a:off x="3017561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0" name="Google Shape;6580;p28"/>
              <p:cNvSpPr/>
              <p:nvPr/>
            </p:nvSpPr>
            <p:spPr>
              <a:xfrm>
                <a:off x="301812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1" name="Google Shape;6581;p28"/>
              <p:cNvSpPr/>
              <p:nvPr/>
            </p:nvSpPr>
            <p:spPr>
              <a:xfrm>
                <a:off x="3017561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2" name="Google Shape;6582;p28"/>
              <p:cNvSpPr/>
              <p:nvPr/>
            </p:nvSpPr>
            <p:spPr>
              <a:xfrm>
                <a:off x="3018122" y="420059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3" name="Google Shape;6583;p28"/>
              <p:cNvSpPr/>
              <p:nvPr/>
            </p:nvSpPr>
            <p:spPr>
              <a:xfrm>
                <a:off x="2963828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4" name="Google Shape;6584;p28"/>
              <p:cNvSpPr/>
              <p:nvPr/>
            </p:nvSpPr>
            <p:spPr>
              <a:xfrm>
                <a:off x="2964373" y="4522939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5" name="Google Shape;6585;p28"/>
              <p:cNvSpPr/>
              <p:nvPr/>
            </p:nvSpPr>
            <p:spPr>
              <a:xfrm>
                <a:off x="2963828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6" name="Google Shape;6586;p28"/>
              <p:cNvSpPr/>
              <p:nvPr/>
            </p:nvSpPr>
            <p:spPr>
              <a:xfrm>
                <a:off x="2964373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7" name="Google Shape;6587;p28"/>
              <p:cNvSpPr/>
              <p:nvPr/>
            </p:nvSpPr>
            <p:spPr>
              <a:xfrm>
                <a:off x="2963828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8" name="Google Shape;6588;p28"/>
              <p:cNvSpPr/>
              <p:nvPr/>
            </p:nvSpPr>
            <p:spPr>
              <a:xfrm>
                <a:off x="2964373" y="420059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9" name="Google Shape;6589;p28"/>
              <p:cNvSpPr/>
              <p:nvPr/>
            </p:nvSpPr>
            <p:spPr>
              <a:xfrm>
                <a:off x="2910670" y="4469267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0" name="Google Shape;6590;p28"/>
              <p:cNvSpPr/>
              <p:nvPr/>
            </p:nvSpPr>
            <p:spPr>
              <a:xfrm>
                <a:off x="2910141" y="4414973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1" name="Google Shape;6591;p28"/>
              <p:cNvSpPr/>
              <p:nvPr/>
            </p:nvSpPr>
            <p:spPr>
              <a:xfrm>
                <a:off x="2910670" y="4415503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2" name="Google Shape;6592;p28"/>
              <p:cNvSpPr/>
              <p:nvPr/>
            </p:nvSpPr>
            <p:spPr>
              <a:xfrm>
                <a:off x="2910141" y="4200069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3" name="Google Shape;6593;p28"/>
              <p:cNvSpPr/>
              <p:nvPr/>
            </p:nvSpPr>
            <p:spPr>
              <a:xfrm>
                <a:off x="2910670" y="4200599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4" name="Google Shape;6594;p28"/>
              <p:cNvSpPr/>
              <p:nvPr/>
            </p:nvSpPr>
            <p:spPr>
              <a:xfrm>
                <a:off x="2856407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5" name="Google Shape;6595;p28"/>
              <p:cNvSpPr/>
              <p:nvPr/>
            </p:nvSpPr>
            <p:spPr>
              <a:xfrm>
                <a:off x="2856936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6" name="Google Shape;6596;p28"/>
              <p:cNvSpPr/>
              <p:nvPr/>
            </p:nvSpPr>
            <p:spPr>
              <a:xfrm>
                <a:off x="2856936" y="436176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7" name="Google Shape;6597;p28"/>
              <p:cNvSpPr/>
              <p:nvPr/>
            </p:nvSpPr>
            <p:spPr>
              <a:xfrm>
                <a:off x="2856936" y="4308097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8" name="Google Shape;6598;p28"/>
              <p:cNvSpPr/>
              <p:nvPr/>
            </p:nvSpPr>
            <p:spPr>
              <a:xfrm>
                <a:off x="2856936" y="4254332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6599" name="Google Shape;6599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98426" y="1416253"/>
            <a:ext cx="2437749" cy="98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69" name="Shape 1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0" name="Google Shape;12470;p46"/>
          <p:cNvSpPr txBox="1"/>
          <p:nvPr>
            <p:ph idx="1" type="body"/>
          </p:nvPr>
        </p:nvSpPr>
        <p:spPr>
          <a:xfrm>
            <a:off x="1949113" y="4486625"/>
            <a:ext cx="52458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Disco Elysium</a:t>
            </a:r>
            <a:r>
              <a:rPr lang="en"/>
              <a:t> (</a:t>
            </a:r>
            <a:r>
              <a:rPr lang="en"/>
              <a:t>ZA/UM</a:t>
            </a:r>
            <a:r>
              <a:rPr lang="en"/>
              <a:t>)</a:t>
            </a:r>
            <a:endParaRPr/>
          </a:p>
        </p:txBody>
      </p:sp>
      <p:grpSp>
        <p:nvGrpSpPr>
          <p:cNvPr id="12471" name="Google Shape;12471;p46"/>
          <p:cNvGrpSpPr/>
          <p:nvPr/>
        </p:nvGrpSpPr>
        <p:grpSpPr>
          <a:xfrm>
            <a:off x="2126590" y="381425"/>
            <a:ext cx="4890826" cy="3141622"/>
            <a:chOff x="1217169" y="3770339"/>
            <a:chExt cx="1129234" cy="806910"/>
          </a:xfrm>
        </p:grpSpPr>
        <p:sp>
          <p:nvSpPr>
            <p:cNvPr id="12472" name="Google Shape;12472;p46"/>
            <p:cNvSpPr/>
            <p:nvPr/>
          </p:nvSpPr>
          <p:spPr>
            <a:xfrm>
              <a:off x="2237892" y="4468722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46"/>
            <p:cNvSpPr/>
            <p:nvPr/>
          </p:nvSpPr>
          <p:spPr>
            <a:xfrm>
              <a:off x="2237892" y="436130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46"/>
            <p:cNvSpPr/>
            <p:nvPr/>
          </p:nvSpPr>
          <p:spPr>
            <a:xfrm>
              <a:off x="223842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46"/>
            <p:cNvSpPr/>
            <p:nvPr/>
          </p:nvSpPr>
          <p:spPr>
            <a:xfrm>
              <a:off x="2237892" y="4307552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46"/>
            <p:cNvSpPr/>
            <p:nvPr/>
          </p:nvSpPr>
          <p:spPr>
            <a:xfrm>
              <a:off x="223842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46"/>
            <p:cNvSpPr/>
            <p:nvPr/>
          </p:nvSpPr>
          <p:spPr>
            <a:xfrm>
              <a:off x="2237892" y="425386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46"/>
            <p:cNvSpPr/>
            <p:nvPr/>
          </p:nvSpPr>
          <p:spPr>
            <a:xfrm>
              <a:off x="223842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46"/>
            <p:cNvSpPr/>
            <p:nvPr/>
          </p:nvSpPr>
          <p:spPr>
            <a:xfrm>
              <a:off x="2237892" y="420013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46"/>
            <p:cNvSpPr/>
            <p:nvPr/>
          </p:nvSpPr>
          <p:spPr>
            <a:xfrm>
              <a:off x="223842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46"/>
            <p:cNvSpPr/>
            <p:nvPr/>
          </p:nvSpPr>
          <p:spPr>
            <a:xfrm>
              <a:off x="2237892" y="4146398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46"/>
            <p:cNvSpPr/>
            <p:nvPr/>
          </p:nvSpPr>
          <p:spPr>
            <a:xfrm>
              <a:off x="223842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46"/>
            <p:cNvSpPr/>
            <p:nvPr/>
          </p:nvSpPr>
          <p:spPr>
            <a:xfrm>
              <a:off x="2237892" y="409269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46"/>
            <p:cNvSpPr/>
            <p:nvPr/>
          </p:nvSpPr>
          <p:spPr>
            <a:xfrm>
              <a:off x="223842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46"/>
            <p:cNvSpPr/>
            <p:nvPr/>
          </p:nvSpPr>
          <p:spPr>
            <a:xfrm>
              <a:off x="2237892" y="4038961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46"/>
            <p:cNvSpPr/>
            <p:nvPr/>
          </p:nvSpPr>
          <p:spPr>
            <a:xfrm>
              <a:off x="223842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46"/>
            <p:cNvSpPr/>
            <p:nvPr/>
          </p:nvSpPr>
          <p:spPr>
            <a:xfrm>
              <a:off x="2237892" y="3985196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46"/>
            <p:cNvSpPr/>
            <p:nvPr/>
          </p:nvSpPr>
          <p:spPr>
            <a:xfrm>
              <a:off x="223842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46"/>
            <p:cNvSpPr/>
            <p:nvPr/>
          </p:nvSpPr>
          <p:spPr>
            <a:xfrm>
              <a:off x="2237892" y="3931525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46"/>
            <p:cNvSpPr/>
            <p:nvPr/>
          </p:nvSpPr>
          <p:spPr>
            <a:xfrm>
              <a:off x="223842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46"/>
            <p:cNvSpPr/>
            <p:nvPr/>
          </p:nvSpPr>
          <p:spPr>
            <a:xfrm>
              <a:off x="2237892" y="3877776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46"/>
            <p:cNvSpPr/>
            <p:nvPr/>
          </p:nvSpPr>
          <p:spPr>
            <a:xfrm>
              <a:off x="223842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46"/>
            <p:cNvSpPr/>
            <p:nvPr/>
          </p:nvSpPr>
          <p:spPr>
            <a:xfrm>
              <a:off x="2237892" y="382404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46"/>
            <p:cNvSpPr/>
            <p:nvPr/>
          </p:nvSpPr>
          <p:spPr>
            <a:xfrm>
              <a:off x="223842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46"/>
            <p:cNvSpPr/>
            <p:nvPr/>
          </p:nvSpPr>
          <p:spPr>
            <a:xfrm>
              <a:off x="2184128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46"/>
            <p:cNvSpPr/>
            <p:nvPr/>
          </p:nvSpPr>
          <p:spPr>
            <a:xfrm>
              <a:off x="218468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46"/>
            <p:cNvSpPr/>
            <p:nvPr/>
          </p:nvSpPr>
          <p:spPr>
            <a:xfrm>
              <a:off x="2184128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46"/>
            <p:cNvSpPr/>
            <p:nvPr/>
          </p:nvSpPr>
          <p:spPr>
            <a:xfrm>
              <a:off x="218468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46"/>
            <p:cNvSpPr/>
            <p:nvPr/>
          </p:nvSpPr>
          <p:spPr>
            <a:xfrm>
              <a:off x="2184128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46"/>
            <p:cNvSpPr/>
            <p:nvPr/>
          </p:nvSpPr>
          <p:spPr>
            <a:xfrm>
              <a:off x="2184128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46"/>
            <p:cNvSpPr/>
            <p:nvPr/>
          </p:nvSpPr>
          <p:spPr>
            <a:xfrm>
              <a:off x="2184688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46"/>
            <p:cNvSpPr/>
            <p:nvPr/>
          </p:nvSpPr>
          <p:spPr>
            <a:xfrm>
              <a:off x="2184128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46"/>
            <p:cNvSpPr/>
            <p:nvPr/>
          </p:nvSpPr>
          <p:spPr>
            <a:xfrm>
              <a:off x="2184128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46"/>
            <p:cNvSpPr/>
            <p:nvPr/>
          </p:nvSpPr>
          <p:spPr>
            <a:xfrm>
              <a:off x="2184128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46"/>
            <p:cNvSpPr/>
            <p:nvPr/>
          </p:nvSpPr>
          <p:spPr>
            <a:xfrm>
              <a:off x="2184688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46"/>
            <p:cNvSpPr/>
            <p:nvPr/>
          </p:nvSpPr>
          <p:spPr>
            <a:xfrm>
              <a:off x="2184128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46"/>
            <p:cNvSpPr/>
            <p:nvPr/>
          </p:nvSpPr>
          <p:spPr>
            <a:xfrm>
              <a:off x="2184128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46"/>
            <p:cNvSpPr/>
            <p:nvPr/>
          </p:nvSpPr>
          <p:spPr>
            <a:xfrm>
              <a:off x="2184128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46"/>
            <p:cNvSpPr/>
            <p:nvPr/>
          </p:nvSpPr>
          <p:spPr>
            <a:xfrm>
              <a:off x="2184688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46"/>
            <p:cNvSpPr/>
            <p:nvPr/>
          </p:nvSpPr>
          <p:spPr>
            <a:xfrm>
              <a:off x="2184128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46"/>
            <p:cNvSpPr/>
            <p:nvPr/>
          </p:nvSpPr>
          <p:spPr>
            <a:xfrm>
              <a:off x="2184128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46"/>
            <p:cNvSpPr/>
            <p:nvPr/>
          </p:nvSpPr>
          <p:spPr>
            <a:xfrm>
              <a:off x="218468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46"/>
            <p:cNvSpPr/>
            <p:nvPr/>
          </p:nvSpPr>
          <p:spPr>
            <a:xfrm>
              <a:off x="213045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46"/>
            <p:cNvSpPr/>
            <p:nvPr/>
          </p:nvSpPr>
          <p:spPr>
            <a:xfrm>
              <a:off x="2130986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46"/>
            <p:cNvSpPr/>
            <p:nvPr/>
          </p:nvSpPr>
          <p:spPr>
            <a:xfrm>
              <a:off x="213045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46"/>
            <p:cNvSpPr/>
            <p:nvPr/>
          </p:nvSpPr>
          <p:spPr>
            <a:xfrm>
              <a:off x="2130986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46"/>
            <p:cNvSpPr/>
            <p:nvPr/>
          </p:nvSpPr>
          <p:spPr>
            <a:xfrm>
              <a:off x="213045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46"/>
            <p:cNvSpPr/>
            <p:nvPr/>
          </p:nvSpPr>
          <p:spPr>
            <a:xfrm>
              <a:off x="2130986" y="430809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46"/>
            <p:cNvSpPr/>
            <p:nvPr/>
          </p:nvSpPr>
          <p:spPr>
            <a:xfrm>
              <a:off x="213045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46"/>
            <p:cNvSpPr/>
            <p:nvPr/>
          </p:nvSpPr>
          <p:spPr>
            <a:xfrm>
              <a:off x="2130986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46"/>
            <p:cNvSpPr/>
            <p:nvPr/>
          </p:nvSpPr>
          <p:spPr>
            <a:xfrm>
              <a:off x="213045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46"/>
            <p:cNvSpPr/>
            <p:nvPr/>
          </p:nvSpPr>
          <p:spPr>
            <a:xfrm>
              <a:off x="213045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46"/>
            <p:cNvSpPr/>
            <p:nvPr/>
          </p:nvSpPr>
          <p:spPr>
            <a:xfrm>
              <a:off x="213045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46"/>
            <p:cNvSpPr/>
            <p:nvPr/>
          </p:nvSpPr>
          <p:spPr>
            <a:xfrm>
              <a:off x="2130986" y="409322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46"/>
            <p:cNvSpPr/>
            <p:nvPr/>
          </p:nvSpPr>
          <p:spPr>
            <a:xfrm>
              <a:off x="213045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46"/>
            <p:cNvSpPr/>
            <p:nvPr/>
          </p:nvSpPr>
          <p:spPr>
            <a:xfrm>
              <a:off x="213045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46"/>
            <p:cNvSpPr/>
            <p:nvPr/>
          </p:nvSpPr>
          <p:spPr>
            <a:xfrm>
              <a:off x="213045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46"/>
            <p:cNvSpPr/>
            <p:nvPr/>
          </p:nvSpPr>
          <p:spPr>
            <a:xfrm>
              <a:off x="2130986" y="393207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46"/>
            <p:cNvSpPr/>
            <p:nvPr/>
          </p:nvSpPr>
          <p:spPr>
            <a:xfrm>
              <a:off x="213045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46"/>
            <p:cNvSpPr/>
            <p:nvPr/>
          </p:nvSpPr>
          <p:spPr>
            <a:xfrm>
              <a:off x="213045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46"/>
            <p:cNvSpPr/>
            <p:nvPr/>
          </p:nvSpPr>
          <p:spPr>
            <a:xfrm>
              <a:off x="2130986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46"/>
            <p:cNvSpPr/>
            <p:nvPr/>
          </p:nvSpPr>
          <p:spPr>
            <a:xfrm>
              <a:off x="2076691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46"/>
            <p:cNvSpPr/>
            <p:nvPr/>
          </p:nvSpPr>
          <p:spPr>
            <a:xfrm>
              <a:off x="207725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46"/>
            <p:cNvSpPr/>
            <p:nvPr/>
          </p:nvSpPr>
          <p:spPr>
            <a:xfrm>
              <a:off x="2076691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46"/>
            <p:cNvSpPr/>
            <p:nvPr/>
          </p:nvSpPr>
          <p:spPr>
            <a:xfrm>
              <a:off x="207725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46"/>
            <p:cNvSpPr/>
            <p:nvPr/>
          </p:nvSpPr>
          <p:spPr>
            <a:xfrm>
              <a:off x="2076691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46"/>
            <p:cNvSpPr/>
            <p:nvPr/>
          </p:nvSpPr>
          <p:spPr>
            <a:xfrm>
              <a:off x="207725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46"/>
            <p:cNvSpPr/>
            <p:nvPr/>
          </p:nvSpPr>
          <p:spPr>
            <a:xfrm>
              <a:off x="2076691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46"/>
            <p:cNvSpPr/>
            <p:nvPr/>
          </p:nvSpPr>
          <p:spPr>
            <a:xfrm>
              <a:off x="207725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46"/>
            <p:cNvSpPr/>
            <p:nvPr/>
          </p:nvSpPr>
          <p:spPr>
            <a:xfrm>
              <a:off x="2076691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46"/>
            <p:cNvSpPr/>
            <p:nvPr/>
          </p:nvSpPr>
          <p:spPr>
            <a:xfrm>
              <a:off x="207725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46"/>
            <p:cNvSpPr/>
            <p:nvPr/>
          </p:nvSpPr>
          <p:spPr>
            <a:xfrm>
              <a:off x="2076691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46"/>
            <p:cNvSpPr/>
            <p:nvPr/>
          </p:nvSpPr>
          <p:spPr>
            <a:xfrm>
              <a:off x="207725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46"/>
            <p:cNvSpPr/>
            <p:nvPr/>
          </p:nvSpPr>
          <p:spPr>
            <a:xfrm>
              <a:off x="2076691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46"/>
            <p:cNvSpPr/>
            <p:nvPr/>
          </p:nvSpPr>
          <p:spPr>
            <a:xfrm>
              <a:off x="207725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46"/>
            <p:cNvSpPr/>
            <p:nvPr/>
          </p:nvSpPr>
          <p:spPr>
            <a:xfrm>
              <a:off x="2076691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46"/>
            <p:cNvSpPr/>
            <p:nvPr/>
          </p:nvSpPr>
          <p:spPr>
            <a:xfrm>
              <a:off x="207725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46"/>
            <p:cNvSpPr/>
            <p:nvPr/>
          </p:nvSpPr>
          <p:spPr>
            <a:xfrm>
              <a:off x="2076691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46"/>
            <p:cNvSpPr/>
            <p:nvPr/>
          </p:nvSpPr>
          <p:spPr>
            <a:xfrm>
              <a:off x="207725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46"/>
            <p:cNvSpPr/>
            <p:nvPr/>
          </p:nvSpPr>
          <p:spPr>
            <a:xfrm>
              <a:off x="2076691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46"/>
            <p:cNvSpPr/>
            <p:nvPr/>
          </p:nvSpPr>
          <p:spPr>
            <a:xfrm>
              <a:off x="207725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46"/>
            <p:cNvSpPr/>
            <p:nvPr/>
          </p:nvSpPr>
          <p:spPr>
            <a:xfrm>
              <a:off x="2076691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46"/>
            <p:cNvSpPr/>
            <p:nvPr/>
          </p:nvSpPr>
          <p:spPr>
            <a:xfrm>
              <a:off x="207725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46"/>
            <p:cNvSpPr/>
            <p:nvPr/>
          </p:nvSpPr>
          <p:spPr>
            <a:xfrm>
              <a:off x="2076691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46"/>
            <p:cNvSpPr/>
            <p:nvPr/>
          </p:nvSpPr>
          <p:spPr>
            <a:xfrm>
              <a:off x="207725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46"/>
            <p:cNvSpPr/>
            <p:nvPr/>
          </p:nvSpPr>
          <p:spPr>
            <a:xfrm>
              <a:off x="202295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46"/>
            <p:cNvSpPr/>
            <p:nvPr/>
          </p:nvSpPr>
          <p:spPr>
            <a:xfrm>
              <a:off x="202351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46"/>
            <p:cNvSpPr/>
            <p:nvPr/>
          </p:nvSpPr>
          <p:spPr>
            <a:xfrm>
              <a:off x="202295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46"/>
            <p:cNvSpPr/>
            <p:nvPr/>
          </p:nvSpPr>
          <p:spPr>
            <a:xfrm>
              <a:off x="202351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46"/>
            <p:cNvSpPr/>
            <p:nvPr/>
          </p:nvSpPr>
          <p:spPr>
            <a:xfrm>
              <a:off x="202295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46"/>
            <p:cNvSpPr/>
            <p:nvPr/>
          </p:nvSpPr>
          <p:spPr>
            <a:xfrm>
              <a:off x="2023518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46"/>
            <p:cNvSpPr/>
            <p:nvPr/>
          </p:nvSpPr>
          <p:spPr>
            <a:xfrm>
              <a:off x="202295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46"/>
            <p:cNvSpPr/>
            <p:nvPr/>
          </p:nvSpPr>
          <p:spPr>
            <a:xfrm>
              <a:off x="202295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46"/>
            <p:cNvSpPr/>
            <p:nvPr/>
          </p:nvSpPr>
          <p:spPr>
            <a:xfrm>
              <a:off x="202295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46"/>
            <p:cNvSpPr/>
            <p:nvPr/>
          </p:nvSpPr>
          <p:spPr>
            <a:xfrm>
              <a:off x="202295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46"/>
            <p:cNvSpPr/>
            <p:nvPr/>
          </p:nvSpPr>
          <p:spPr>
            <a:xfrm>
              <a:off x="202295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46"/>
            <p:cNvSpPr/>
            <p:nvPr/>
          </p:nvSpPr>
          <p:spPr>
            <a:xfrm>
              <a:off x="202295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46"/>
            <p:cNvSpPr/>
            <p:nvPr/>
          </p:nvSpPr>
          <p:spPr>
            <a:xfrm>
              <a:off x="202295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46"/>
            <p:cNvSpPr/>
            <p:nvPr/>
          </p:nvSpPr>
          <p:spPr>
            <a:xfrm>
              <a:off x="202295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46"/>
            <p:cNvSpPr/>
            <p:nvPr/>
          </p:nvSpPr>
          <p:spPr>
            <a:xfrm>
              <a:off x="2023518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46"/>
            <p:cNvSpPr/>
            <p:nvPr/>
          </p:nvSpPr>
          <p:spPr>
            <a:xfrm>
              <a:off x="202295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46"/>
            <p:cNvSpPr/>
            <p:nvPr/>
          </p:nvSpPr>
          <p:spPr>
            <a:xfrm>
              <a:off x="202351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46"/>
            <p:cNvSpPr/>
            <p:nvPr/>
          </p:nvSpPr>
          <p:spPr>
            <a:xfrm>
              <a:off x="196928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46"/>
            <p:cNvSpPr/>
            <p:nvPr/>
          </p:nvSpPr>
          <p:spPr>
            <a:xfrm>
              <a:off x="1969831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46"/>
            <p:cNvSpPr/>
            <p:nvPr/>
          </p:nvSpPr>
          <p:spPr>
            <a:xfrm>
              <a:off x="196928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46"/>
            <p:cNvSpPr/>
            <p:nvPr/>
          </p:nvSpPr>
          <p:spPr>
            <a:xfrm>
              <a:off x="1969831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46"/>
            <p:cNvSpPr/>
            <p:nvPr/>
          </p:nvSpPr>
          <p:spPr>
            <a:xfrm>
              <a:off x="196928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46"/>
            <p:cNvSpPr/>
            <p:nvPr/>
          </p:nvSpPr>
          <p:spPr>
            <a:xfrm>
              <a:off x="196928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46"/>
            <p:cNvSpPr/>
            <p:nvPr/>
          </p:nvSpPr>
          <p:spPr>
            <a:xfrm>
              <a:off x="1969831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46"/>
            <p:cNvSpPr/>
            <p:nvPr/>
          </p:nvSpPr>
          <p:spPr>
            <a:xfrm>
              <a:off x="196928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46"/>
            <p:cNvSpPr/>
            <p:nvPr/>
          </p:nvSpPr>
          <p:spPr>
            <a:xfrm>
              <a:off x="1969831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46"/>
            <p:cNvSpPr/>
            <p:nvPr/>
          </p:nvSpPr>
          <p:spPr>
            <a:xfrm>
              <a:off x="196928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46"/>
            <p:cNvSpPr/>
            <p:nvPr/>
          </p:nvSpPr>
          <p:spPr>
            <a:xfrm>
              <a:off x="1969831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46"/>
            <p:cNvSpPr/>
            <p:nvPr/>
          </p:nvSpPr>
          <p:spPr>
            <a:xfrm>
              <a:off x="196928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46"/>
            <p:cNvSpPr/>
            <p:nvPr/>
          </p:nvSpPr>
          <p:spPr>
            <a:xfrm>
              <a:off x="1969831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46"/>
            <p:cNvSpPr/>
            <p:nvPr/>
          </p:nvSpPr>
          <p:spPr>
            <a:xfrm>
              <a:off x="196928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46"/>
            <p:cNvSpPr/>
            <p:nvPr/>
          </p:nvSpPr>
          <p:spPr>
            <a:xfrm>
              <a:off x="1969831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46"/>
            <p:cNvSpPr/>
            <p:nvPr/>
          </p:nvSpPr>
          <p:spPr>
            <a:xfrm>
              <a:off x="196928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46"/>
            <p:cNvSpPr/>
            <p:nvPr/>
          </p:nvSpPr>
          <p:spPr>
            <a:xfrm>
              <a:off x="1969831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46"/>
            <p:cNvSpPr/>
            <p:nvPr/>
          </p:nvSpPr>
          <p:spPr>
            <a:xfrm>
              <a:off x="196928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46"/>
            <p:cNvSpPr/>
            <p:nvPr/>
          </p:nvSpPr>
          <p:spPr>
            <a:xfrm>
              <a:off x="1969831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46"/>
            <p:cNvSpPr/>
            <p:nvPr/>
          </p:nvSpPr>
          <p:spPr>
            <a:xfrm>
              <a:off x="196928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46"/>
            <p:cNvSpPr/>
            <p:nvPr/>
          </p:nvSpPr>
          <p:spPr>
            <a:xfrm>
              <a:off x="196928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46"/>
            <p:cNvSpPr/>
            <p:nvPr/>
          </p:nvSpPr>
          <p:spPr>
            <a:xfrm>
              <a:off x="1969831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46"/>
            <p:cNvSpPr/>
            <p:nvPr/>
          </p:nvSpPr>
          <p:spPr>
            <a:xfrm>
              <a:off x="191553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46"/>
            <p:cNvSpPr/>
            <p:nvPr/>
          </p:nvSpPr>
          <p:spPr>
            <a:xfrm>
              <a:off x="191608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46"/>
            <p:cNvSpPr/>
            <p:nvPr/>
          </p:nvSpPr>
          <p:spPr>
            <a:xfrm>
              <a:off x="191553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46"/>
            <p:cNvSpPr/>
            <p:nvPr/>
          </p:nvSpPr>
          <p:spPr>
            <a:xfrm>
              <a:off x="191608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46"/>
            <p:cNvSpPr/>
            <p:nvPr/>
          </p:nvSpPr>
          <p:spPr>
            <a:xfrm>
              <a:off x="191553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46"/>
            <p:cNvSpPr/>
            <p:nvPr/>
          </p:nvSpPr>
          <p:spPr>
            <a:xfrm>
              <a:off x="191553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46"/>
            <p:cNvSpPr/>
            <p:nvPr/>
          </p:nvSpPr>
          <p:spPr>
            <a:xfrm>
              <a:off x="191608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46"/>
            <p:cNvSpPr/>
            <p:nvPr/>
          </p:nvSpPr>
          <p:spPr>
            <a:xfrm>
              <a:off x="191553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46"/>
            <p:cNvSpPr/>
            <p:nvPr/>
          </p:nvSpPr>
          <p:spPr>
            <a:xfrm>
              <a:off x="191608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46"/>
            <p:cNvSpPr/>
            <p:nvPr/>
          </p:nvSpPr>
          <p:spPr>
            <a:xfrm>
              <a:off x="191553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46"/>
            <p:cNvSpPr/>
            <p:nvPr/>
          </p:nvSpPr>
          <p:spPr>
            <a:xfrm>
              <a:off x="191608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46"/>
            <p:cNvSpPr/>
            <p:nvPr/>
          </p:nvSpPr>
          <p:spPr>
            <a:xfrm>
              <a:off x="191553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46"/>
            <p:cNvSpPr/>
            <p:nvPr/>
          </p:nvSpPr>
          <p:spPr>
            <a:xfrm>
              <a:off x="191608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46"/>
            <p:cNvSpPr/>
            <p:nvPr/>
          </p:nvSpPr>
          <p:spPr>
            <a:xfrm>
              <a:off x="191553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46"/>
            <p:cNvSpPr/>
            <p:nvPr/>
          </p:nvSpPr>
          <p:spPr>
            <a:xfrm>
              <a:off x="191608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46"/>
            <p:cNvSpPr/>
            <p:nvPr/>
          </p:nvSpPr>
          <p:spPr>
            <a:xfrm>
              <a:off x="191553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46"/>
            <p:cNvSpPr/>
            <p:nvPr/>
          </p:nvSpPr>
          <p:spPr>
            <a:xfrm>
              <a:off x="191608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46"/>
            <p:cNvSpPr/>
            <p:nvPr/>
          </p:nvSpPr>
          <p:spPr>
            <a:xfrm>
              <a:off x="191553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46"/>
            <p:cNvSpPr/>
            <p:nvPr/>
          </p:nvSpPr>
          <p:spPr>
            <a:xfrm>
              <a:off x="191608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46"/>
            <p:cNvSpPr/>
            <p:nvPr/>
          </p:nvSpPr>
          <p:spPr>
            <a:xfrm>
              <a:off x="191553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46"/>
            <p:cNvSpPr/>
            <p:nvPr/>
          </p:nvSpPr>
          <p:spPr>
            <a:xfrm>
              <a:off x="191553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46"/>
            <p:cNvSpPr/>
            <p:nvPr/>
          </p:nvSpPr>
          <p:spPr>
            <a:xfrm>
              <a:off x="191608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46"/>
            <p:cNvSpPr/>
            <p:nvPr/>
          </p:nvSpPr>
          <p:spPr>
            <a:xfrm>
              <a:off x="186178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46"/>
            <p:cNvSpPr/>
            <p:nvPr/>
          </p:nvSpPr>
          <p:spPr>
            <a:xfrm>
              <a:off x="186233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46"/>
            <p:cNvSpPr/>
            <p:nvPr/>
          </p:nvSpPr>
          <p:spPr>
            <a:xfrm>
              <a:off x="186178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46"/>
            <p:cNvSpPr/>
            <p:nvPr/>
          </p:nvSpPr>
          <p:spPr>
            <a:xfrm>
              <a:off x="186233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46"/>
            <p:cNvSpPr/>
            <p:nvPr/>
          </p:nvSpPr>
          <p:spPr>
            <a:xfrm>
              <a:off x="186178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46"/>
            <p:cNvSpPr/>
            <p:nvPr/>
          </p:nvSpPr>
          <p:spPr>
            <a:xfrm>
              <a:off x="186178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46"/>
            <p:cNvSpPr/>
            <p:nvPr/>
          </p:nvSpPr>
          <p:spPr>
            <a:xfrm>
              <a:off x="186233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46"/>
            <p:cNvSpPr/>
            <p:nvPr/>
          </p:nvSpPr>
          <p:spPr>
            <a:xfrm>
              <a:off x="186178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46"/>
            <p:cNvSpPr/>
            <p:nvPr/>
          </p:nvSpPr>
          <p:spPr>
            <a:xfrm>
              <a:off x="186233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46"/>
            <p:cNvSpPr/>
            <p:nvPr/>
          </p:nvSpPr>
          <p:spPr>
            <a:xfrm>
              <a:off x="186178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46"/>
            <p:cNvSpPr/>
            <p:nvPr/>
          </p:nvSpPr>
          <p:spPr>
            <a:xfrm>
              <a:off x="186233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46"/>
            <p:cNvSpPr/>
            <p:nvPr/>
          </p:nvSpPr>
          <p:spPr>
            <a:xfrm>
              <a:off x="186178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46"/>
            <p:cNvSpPr/>
            <p:nvPr/>
          </p:nvSpPr>
          <p:spPr>
            <a:xfrm>
              <a:off x="186233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46"/>
            <p:cNvSpPr/>
            <p:nvPr/>
          </p:nvSpPr>
          <p:spPr>
            <a:xfrm>
              <a:off x="186178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46"/>
            <p:cNvSpPr/>
            <p:nvPr/>
          </p:nvSpPr>
          <p:spPr>
            <a:xfrm>
              <a:off x="186233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46"/>
            <p:cNvSpPr/>
            <p:nvPr/>
          </p:nvSpPr>
          <p:spPr>
            <a:xfrm>
              <a:off x="186178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46"/>
            <p:cNvSpPr/>
            <p:nvPr/>
          </p:nvSpPr>
          <p:spPr>
            <a:xfrm>
              <a:off x="186233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46"/>
            <p:cNvSpPr/>
            <p:nvPr/>
          </p:nvSpPr>
          <p:spPr>
            <a:xfrm>
              <a:off x="186178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46"/>
            <p:cNvSpPr/>
            <p:nvPr/>
          </p:nvSpPr>
          <p:spPr>
            <a:xfrm>
              <a:off x="186233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46"/>
            <p:cNvSpPr/>
            <p:nvPr/>
          </p:nvSpPr>
          <p:spPr>
            <a:xfrm>
              <a:off x="186178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46"/>
            <p:cNvSpPr/>
            <p:nvPr/>
          </p:nvSpPr>
          <p:spPr>
            <a:xfrm>
              <a:off x="186178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46"/>
            <p:cNvSpPr/>
            <p:nvPr/>
          </p:nvSpPr>
          <p:spPr>
            <a:xfrm>
              <a:off x="186233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46"/>
            <p:cNvSpPr/>
            <p:nvPr/>
          </p:nvSpPr>
          <p:spPr>
            <a:xfrm>
              <a:off x="1808116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46"/>
            <p:cNvSpPr/>
            <p:nvPr/>
          </p:nvSpPr>
          <p:spPr>
            <a:xfrm>
              <a:off x="180866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46"/>
            <p:cNvSpPr/>
            <p:nvPr/>
          </p:nvSpPr>
          <p:spPr>
            <a:xfrm>
              <a:off x="1808116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46"/>
            <p:cNvSpPr/>
            <p:nvPr/>
          </p:nvSpPr>
          <p:spPr>
            <a:xfrm>
              <a:off x="180866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46"/>
            <p:cNvSpPr/>
            <p:nvPr/>
          </p:nvSpPr>
          <p:spPr>
            <a:xfrm>
              <a:off x="1808116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46"/>
            <p:cNvSpPr/>
            <p:nvPr/>
          </p:nvSpPr>
          <p:spPr>
            <a:xfrm>
              <a:off x="1808116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46"/>
            <p:cNvSpPr/>
            <p:nvPr/>
          </p:nvSpPr>
          <p:spPr>
            <a:xfrm>
              <a:off x="180866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46"/>
            <p:cNvSpPr/>
            <p:nvPr/>
          </p:nvSpPr>
          <p:spPr>
            <a:xfrm>
              <a:off x="1808116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46"/>
            <p:cNvSpPr/>
            <p:nvPr/>
          </p:nvSpPr>
          <p:spPr>
            <a:xfrm>
              <a:off x="180866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46"/>
            <p:cNvSpPr/>
            <p:nvPr/>
          </p:nvSpPr>
          <p:spPr>
            <a:xfrm>
              <a:off x="1808116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46"/>
            <p:cNvSpPr/>
            <p:nvPr/>
          </p:nvSpPr>
          <p:spPr>
            <a:xfrm>
              <a:off x="180866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46"/>
            <p:cNvSpPr/>
            <p:nvPr/>
          </p:nvSpPr>
          <p:spPr>
            <a:xfrm>
              <a:off x="1808116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46"/>
            <p:cNvSpPr/>
            <p:nvPr/>
          </p:nvSpPr>
          <p:spPr>
            <a:xfrm>
              <a:off x="180866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46"/>
            <p:cNvSpPr/>
            <p:nvPr/>
          </p:nvSpPr>
          <p:spPr>
            <a:xfrm>
              <a:off x="1808116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46"/>
            <p:cNvSpPr/>
            <p:nvPr/>
          </p:nvSpPr>
          <p:spPr>
            <a:xfrm>
              <a:off x="180866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46"/>
            <p:cNvSpPr/>
            <p:nvPr/>
          </p:nvSpPr>
          <p:spPr>
            <a:xfrm>
              <a:off x="1808116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46"/>
            <p:cNvSpPr/>
            <p:nvPr/>
          </p:nvSpPr>
          <p:spPr>
            <a:xfrm>
              <a:off x="180866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46"/>
            <p:cNvSpPr/>
            <p:nvPr/>
          </p:nvSpPr>
          <p:spPr>
            <a:xfrm>
              <a:off x="1808116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46"/>
            <p:cNvSpPr/>
            <p:nvPr/>
          </p:nvSpPr>
          <p:spPr>
            <a:xfrm>
              <a:off x="180866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46"/>
            <p:cNvSpPr/>
            <p:nvPr/>
          </p:nvSpPr>
          <p:spPr>
            <a:xfrm>
              <a:off x="1808116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46"/>
            <p:cNvSpPr/>
            <p:nvPr/>
          </p:nvSpPr>
          <p:spPr>
            <a:xfrm>
              <a:off x="1808116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46"/>
            <p:cNvSpPr/>
            <p:nvPr/>
          </p:nvSpPr>
          <p:spPr>
            <a:xfrm>
              <a:off x="180866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46"/>
            <p:cNvSpPr/>
            <p:nvPr/>
          </p:nvSpPr>
          <p:spPr>
            <a:xfrm>
              <a:off x="175436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46"/>
            <p:cNvSpPr/>
            <p:nvPr/>
          </p:nvSpPr>
          <p:spPr>
            <a:xfrm>
              <a:off x="1754896" y="446926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46"/>
            <p:cNvSpPr/>
            <p:nvPr/>
          </p:nvSpPr>
          <p:spPr>
            <a:xfrm>
              <a:off x="175436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46"/>
            <p:cNvSpPr/>
            <p:nvPr/>
          </p:nvSpPr>
          <p:spPr>
            <a:xfrm>
              <a:off x="1754896" y="436183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46"/>
            <p:cNvSpPr/>
            <p:nvPr/>
          </p:nvSpPr>
          <p:spPr>
            <a:xfrm>
              <a:off x="175436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46"/>
            <p:cNvSpPr/>
            <p:nvPr/>
          </p:nvSpPr>
          <p:spPr>
            <a:xfrm>
              <a:off x="175436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46"/>
            <p:cNvSpPr/>
            <p:nvPr/>
          </p:nvSpPr>
          <p:spPr>
            <a:xfrm>
              <a:off x="1754896" y="425439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46"/>
            <p:cNvSpPr/>
            <p:nvPr/>
          </p:nvSpPr>
          <p:spPr>
            <a:xfrm>
              <a:off x="175436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46"/>
            <p:cNvSpPr/>
            <p:nvPr/>
          </p:nvSpPr>
          <p:spPr>
            <a:xfrm>
              <a:off x="1754896" y="420066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46"/>
            <p:cNvSpPr/>
            <p:nvPr/>
          </p:nvSpPr>
          <p:spPr>
            <a:xfrm>
              <a:off x="175436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46"/>
            <p:cNvSpPr/>
            <p:nvPr/>
          </p:nvSpPr>
          <p:spPr>
            <a:xfrm>
              <a:off x="1754896" y="414692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46"/>
            <p:cNvSpPr/>
            <p:nvPr/>
          </p:nvSpPr>
          <p:spPr>
            <a:xfrm>
              <a:off x="175436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46"/>
            <p:cNvSpPr/>
            <p:nvPr/>
          </p:nvSpPr>
          <p:spPr>
            <a:xfrm>
              <a:off x="1754896" y="409322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46"/>
            <p:cNvSpPr/>
            <p:nvPr/>
          </p:nvSpPr>
          <p:spPr>
            <a:xfrm>
              <a:off x="175436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46"/>
            <p:cNvSpPr/>
            <p:nvPr/>
          </p:nvSpPr>
          <p:spPr>
            <a:xfrm>
              <a:off x="1754896" y="403949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46"/>
            <p:cNvSpPr/>
            <p:nvPr/>
          </p:nvSpPr>
          <p:spPr>
            <a:xfrm>
              <a:off x="175436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46"/>
            <p:cNvSpPr/>
            <p:nvPr/>
          </p:nvSpPr>
          <p:spPr>
            <a:xfrm>
              <a:off x="1754896" y="398575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46"/>
            <p:cNvSpPr/>
            <p:nvPr/>
          </p:nvSpPr>
          <p:spPr>
            <a:xfrm>
              <a:off x="175436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46"/>
            <p:cNvSpPr/>
            <p:nvPr/>
          </p:nvSpPr>
          <p:spPr>
            <a:xfrm>
              <a:off x="1754896" y="393207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46"/>
            <p:cNvSpPr/>
            <p:nvPr/>
          </p:nvSpPr>
          <p:spPr>
            <a:xfrm>
              <a:off x="175436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46"/>
            <p:cNvSpPr/>
            <p:nvPr/>
          </p:nvSpPr>
          <p:spPr>
            <a:xfrm>
              <a:off x="175436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46"/>
            <p:cNvSpPr/>
            <p:nvPr/>
          </p:nvSpPr>
          <p:spPr>
            <a:xfrm>
              <a:off x="1754896" y="3824571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46"/>
            <p:cNvSpPr/>
            <p:nvPr/>
          </p:nvSpPr>
          <p:spPr>
            <a:xfrm>
              <a:off x="170063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46"/>
            <p:cNvSpPr/>
            <p:nvPr/>
          </p:nvSpPr>
          <p:spPr>
            <a:xfrm>
              <a:off x="170116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46"/>
            <p:cNvSpPr/>
            <p:nvPr/>
          </p:nvSpPr>
          <p:spPr>
            <a:xfrm>
              <a:off x="170063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46"/>
            <p:cNvSpPr/>
            <p:nvPr/>
          </p:nvSpPr>
          <p:spPr>
            <a:xfrm>
              <a:off x="170116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46"/>
            <p:cNvSpPr/>
            <p:nvPr/>
          </p:nvSpPr>
          <p:spPr>
            <a:xfrm>
              <a:off x="170063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46"/>
            <p:cNvSpPr/>
            <p:nvPr/>
          </p:nvSpPr>
          <p:spPr>
            <a:xfrm>
              <a:off x="170063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46"/>
            <p:cNvSpPr/>
            <p:nvPr/>
          </p:nvSpPr>
          <p:spPr>
            <a:xfrm>
              <a:off x="170116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46"/>
            <p:cNvSpPr/>
            <p:nvPr/>
          </p:nvSpPr>
          <p:spPr>
            <a:xfrm>
              <a:off x="170063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46"/>
            <p:cNvSpPr/>
            <p:nvPr/>
          </p:nvSpPr>
          <p:spPr>
            <a:xfrm>
              <a:off x="170116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46"/>
            <p:cNvSpPr/>
            <p:nvPr/>
          </p:nvSpPr>
          <p:spPr>
            <a:xfrm>
              <a:off x="170063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46"/>
            <p:cNvSpPr/>
            <p:nvPr/>
          </p:nvSpPr>
          <p:spPr>
            <a:xfrm>
              <a:off x="170116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46"/>
            <p:cNvSpPr/>
            <p:nvPr/>
          </p:nvSpPr>
          <p:spPr>
            <a:xfrm>
              <a:off x="170063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46"/>
            <p:cNvSpPr/>
            <p:nvPr/>
          </p:nvSpPr>
          <p:spPr>
            <a:xfrm>
              <a:off x="170116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46"/>
            <p:cNvSpPr/>
            <p:nvPr/>
          </p:nvSpPr>
          <p:spPr>
            <a:xfrm>
              <a:off x="170063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46"/>
            <p:cNvSpPr/>
            <p:nvPr/>
          </p:nvSpPr>
          <p:spPr>
            <a:xfrm>
              <a:off x="170116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46"/>
            <p:cNvSpPr/>
            <p:nvPr/>
          </p:nvSpPr>
          <p:spPr>
            <a:xfrm>
              <a:off x="170063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46"/>
            <p:cNvSpPr/>
            <p:nvPr/>
          </p:nvSpPr>
          <p:spPr>
            <a:xfrm>
              <a:off x="170116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46"/>
            <p:cNvSpPr/>
            <p:nvPr/>
          </p:nvSpPr>
          <p:spPr>
            <a:xfrm>
              <a:off x="170063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46"/>
            <p:cNvSpPr/>
            <p:nvPr/>
          </p:nvSpPr>
          <p:spPr>
            <a:xfrm>
              <a:off x="170116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46"/>
            <p:cNvSpPr/>
            <p:nvPr/>
          </p:nvSpPr>
          <p:spPr>
            <a:xfrm>
              <a:off x="170063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46"/>
            <p:cNvSpPr/>
            <p:nvPr/>
          </p:nvSpPr>
          <p:spPr>
            <a:xfrm>
              <a:off x="170063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46"/>
            <p:cNvSpPr/>
            <p:nvPr/>
          </p:nvSpPr>
          <p:spPr>
            <a:xfrm>
              <a:off x="170116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46"/>
            <p:cNvSpPr/>
            <p:nvPr/>
          </p:nvSpPr>
          <p:spPr>
            <a:xfrm>
              <a:off x="1646930" y="4468722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46"/>
            <p:cNvSpPr/>
            <p:nvPr/>
          </p:nvSpPr>
          <p:spPr>
            <a:xfrm>
              <a:off x="164749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46"/>
            <p:cNvSpPr/>
            <p:nvPr/>
          </p:nvSpPr>
          <p:spPr>
            <a:xfrm>
              <a:off x="1646930" y="436130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46"/>
            <p:cNvSpPr/>
            <p:nvPr/>
          </p:nvSpPr>
          <p:spPr>
            <a:xfrm>
              <a:off x="164749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46"/>
            <p:cNvSpPr/>
            <p:nvPr/>
          </p:nvSpPr>
          <p:spPr>
            <a:xfrm>
              <a:off x="1646930" y="4307552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46"/>
            <p:cNvSpPr/>
            <p:nvPr/>
          </p:nvSpPr>
          <p:spPr>
            <a:xfrm>
              <a:off x="1646930" y="425386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46"/>
            <p:cNvSpPr/>
            <p:nvPr/>
          </p:nvSpPr>
          <p:spPr>
            <a:xfrm>
              <a:off x="164749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46"/>
            <p:cNvSpPr/>
            <p:nvPr/>
          </p:nvSpPr>
          <p:spPr>
            <a:xfrm>
              <a:off x="1646930" y="420013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46"/>
            <p:cNvSpPr/>
            <p:nvPr/>
          </p:nvSpPr>
          <p:spPr>
            <a:xfrm>
              <a:off x="164749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46"/>
            <p:cNvSpPr/>
            <p:nvPr/>
          </p:nvSpPr>
          <p:spPr>
            <a:xfrm>
              <a:off x="1646930" y="4146398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46"/>
            <p:cNvSpPr/>
            <p:nvPr/>
          </p:nvSpPr>
          <p:spPr>
            <a:xfrm>
              <a:off x="164749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46"/>
            <p:cNvSpPr/>
            <p:nvPr/>
          </p:nvSpPr>
          <p:spPr>
            <a:xfrm>
              <a:off x="1646930" y="409269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46"/>
            <p:cNvSpPr/>
            <p:nvPr/>
          </p:nvSpPr>
          <p:spPr>
            <a:xfrm>
              <a:off x="164749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46"/>
            <p:cNvSpPr/>
            <p:nvPr/>
          </p:nvSpPr>
          <p:spPr>
            <a:xfrm>
              <a:off x="1646930" y="403896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46"/>
            <p:cNvSpPr/>
            <p:nvPr/>
          </p:nvSpPr>
          <p:spPr>
            <a:xfrm>
              <a:off x="164749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46"/>
            <p:cNvSpPr/>
            <p:nvPr/>
          </p:nvSpPr>
          <p:spPr>
            <a:xfrm>
              <a:off x="1646930" y="3985196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46"/>
            <p:cNvSpPr/>
            <p:nvPr/>
          </p:nvSpPr>
          <p:spPr>
            <a:xfrm>
              <a:off x="164749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46"/>
            <p:cNvSpPr/>
            <p:nvPr/>
          </p:nvSpPr>
          <p:spPr>
            <a:xfrm>
              <a:off x="1646930" y="3931525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46"/>
            <p:cNvSpPr/>
            <p:nvPr/>
          </p:nvSpPr>
          <p:spPr>
            <a:xfrm>
              <a:off x="164749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46"/>
            <p:cNvSpPr/>
            <p:nvPr/>
          </p:nvSpPr>
          <p:spPr>
            <a:xfrm>
              <a:off x="1646930" y="3877776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46"/>
            <p:cNvSpPr/>
            <p:nvPr/>
          </p:nvSpPr>
          <p:spPr>
            <a:xfrm>
              <a:off x="1646930" y="382404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46"/>
            <p:cNvSpPr/>
            <p:nvPr/>
          </p:nvSpPr>
          <p:spPr>
            <a:xfrm>
              <a:off x="164749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46"/>
            <p:cNvSpPr/>
            <p:nvPr/>
          </p:nvSpPr>
          <p:spPr>
            <a:xfrm>
              <a:off x="159319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46"/>
            <p:cNvSpPr/>
            <p:nvPr/>
          </p:nvSpPr>
          <p:spPr>
            <a:xfrm>
              <a:off x="1593726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46"/>
            <p:cNvSpPr/>
            <p:nvPr/>
          </p:nvSpPr>
          <p:spPr>
            <a:xfrm>
              <a:off x="159319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46"/>
            <p:cNvSpPr/>
            <p:nvPr/>
          </p:nvSpPr>
          <p:spPr>
            <a:xfrm>
              <a:off x="1593726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46"/>
            <p:cNvSpPr/>
            <p:nvPr/>
          </p:nvSpPr>
          <p:spPr>
            <a:xfrm>
              <a:off x="159319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46"/>
            <p:cNvSpPr/>
            <p:nvPr/>
          </p:nvSpPr>
          <p:spPr>
            <a:xfrm>
              <a:off x="159319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46"/>
            <p:cNvSpPr/>
            <p:nvPr/>
          </p:nvSpPr>
          <p:spPr>
            <a:xfrm>
              <a:off x="1593726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46"/>
            <p:cNvSpPr/>
            <p:nvPr/>
          </p:nvSpPr>
          <p:spPr>
            <a:xfrm>
              <a:off x="159319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46"/>
            <p:cNvSpPr/>
            <p:nvPr/>
          </p:nvSpPr>
          <p:spPr>
            <a:xfrm>
              <a:off x="1593726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46"/>
            <p:cNvSpPr/>
            <p:nvPr/>
          </p:nvSpPr>
          <p:spPr>
            <a:xfrm>
              <a:off x="159319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46"/>
            <p:cNvSpPr/>
            <p:nvPr/>
          </p:nvSpPr>
          <p:spPr>
            <a:xfrm>
              <a:off x="1593726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46"/>
            <p:cNvSpPr/>
            <p:nvPr/>
          </p:nvSpPr>
          <p:spPr>
            <a:xfrm>
              <a:off x="159319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46"/>
            <p:cNvSpPr/>
            <p:nvPr/>
          </p:nvSpPr>
          <p:spPr>
            <a:xfrm>
              <a:off x="1593726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46"/>
            <p:cNvSpPr/>
            <p:nvPr/>
          </p:nvSpPr>
          <p:spPr>
            <a:xfrm>
              <a:off x="159319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46"/>
            <p:cNvSpPr/>
            <p:nvPr/>
          </p:nvSpPr>
          <p:spPr>
            <a:xfrm>
              <a:off x="1593726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46"/>
            <p:cNvSpPr/>
            <p:nvPr/>
          </p:nvSpPr>
          <p:spPr>
            <a:xfrm>
              <a:off x="159319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46"/>
            <p:cNvSpPr/>
            <p:nvPr/>
          </p:nvSpPr>
          <p:spPr>
            <a:xfrm>
              <a:off x="1593726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46"/>
            <p:cNvSpPr/>
            <p:nvPr/>
          </p:nvSpPr>
          <p:spPr>
            <a:xfrm>
              <a:off x="159319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46"/>
            <p:cNvSpPr/>
            <p:nvPr/>
          </p:nvSpPr>
          <p:spPr>
            <a:xfrm>
              <a:off x="1593726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46"/>
            <p:cNvSpPr/>
            <p:nvPr/>
          </p:nvSpPr>
          <p:spPr>
            <a:xfrm>
              <a:off x="159319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46"/>
            <p:cNvSpPr/>
            <p:nvPr/>
          </p:nvSpPr>
          <p:spPr>
            <a:xfrm>
              <a:off x="159319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46"/>
            <p:cNvSpPr/>
            <p:nvPr/>
          </p:nvSpPr>
          <p:spPr>
            <a:xfrm>
              <a:off x="1593726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46"/>
            <p:cNvSpPr/>
            <p:nvPr/>
          </p:nvSpPr>
          <p:spPr>
            <a:xfrm>
              <a:off x="153946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46"/>
            <p:cNvSpPr/>
            <p:nvPr/>
          </p:nvSpPr>
          <p:spPr>
            <a:xfrm>
              <a:off x="153999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46"/>
            <p:cNvSpPr/>
            <p:nvPr/>
          </p:nvSpPr>
          <p:spPr>
            <a:xfrm>
              <a:off x="153946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46"/>
            <p:cNvSpPr/>
            <p:nvPr/>
          </p:nvSpPr>
          <p:spPr>
            <a:xfrm>
              <a:off x="153999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46"/>
            <p:cNvSpPr/>
            <p:nvPr/>
          </p:nvSpPr>
          <p:spPr>
            <a:xfrm>
              <a:off x="153946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46"/>
            <p:cNvSpPr/>
            <p:nvPr/>
          </p:nvSpPr>
          <p:spPr>
            <a:xfrm>
              <a:off x="153946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46"/>
            <p:cNvSpPr/>
            <p:nvPr/>
          </p:nvSpPr>
          <p:spPr>
            <a:xfrm>
              <a:off x="153999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46"/>
            <p:cNvSpPr/>
            <p:nvPr/>
          </p:nvSpPr>
          <p:spPr>
            <a:xfrm>
              <a:off x="153946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46"/>
            <p:cNvSpPr/>
            <p:nvPr/>
          </p:nvSpPr>
          <p:spPr>
            <a:xfrm>
              <a:off x="153999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46"/>
            <p:cNvSpPr/>
            <p:nvPr/>
          </p:nvSpPr>
          <p:spPr>
            <a:xfrm>
              <a:off x="153946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46"/>
            <p:cNvSpPr/>
            <p:nvPr/>
          </p:nvSpPr>
          <p:spPr>
            <a:xfrm>
              <a:off x="153999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46"/>
            <p:cNvSpPr/>
            <p:nvPr/>
          </p:nvSpPr>
          <p:spPr>
            <a:xfrm>
              <a:off x="153946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46"/>
            <p:cNvSpPr/>
            <p:nvPr/>
          </p:nvSpPr>
          <p:spPr>
            <a:xfrm>
              <a:off x="153999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46"/>
            <p:cNvSpPr/>
            <p:nvPr/>
          </p:nvSpPr>
          <p:spPr>
            <a:xfrm>
              <a:off x="153946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46"/>
            <p:cNvSpPr/>
            <p:nvPr/>
          </p:nvSpPr>
          <p:spPr>
            <a:xfrm>
              <a:off x="153999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46"/>
            <p:cNvSpPr/>
            <p:nvPr/>
          </p:nvSpPr>
          <p:spPr>
            <a:xfrm>
              <a:off x="153946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46"/>
            <p:cNvSpPr/>
            <p:nvPr/>
          </p:nvSpPr>
          <p:spPr>
            <a:xfrm>
              <a:off x="153999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46"/>
            <p:cNvSpPr/>
            <p:nvPr/>
          </p:nvSpPr>
          <p:spPr>
            <a:xfrm>
              <a:off x="153946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46"/>
            <p:cNvSpPr/>
            <p:nvPr/>
          </p:nvSpPr>
          <p:spPr>
            <a:xfrm>
              <a:off x="153999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46"/>
            <p:cNvSpPr/>
            <p:nvPr/>
          </p:nvSpPr>
          <p:spPr>
            <a:xfrm>
              <a:off x="153946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46"/>
            <p:cNvSpPr/>
            <p:nvPr/>
          </p:nvSpPr>
          <p:spPr>
            <a:xfrm>
              <a:off x="153946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46"/>
            <p:cNvSpPr/>
            <p:nvPr/>
          </p:nvSpPr>
          <p:spPr>
            <a:xfrm>
              <a:off x="153999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46"/>
            <p:cNvSpPr/>
            <p:nvPr/>
          </p:nvSpPr>
          <p:spPr>
            <a:xfrm>
              <a:off x="1485760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46"/>
            <p:cNvSpPr/>
            <p:nvPr/>
          </p:nvSpPr>
          <p:spPr>
            <a:xfrm>
              <a:off x="1486305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46"/>
            <p:cNvSpPr/>
            <p:nvPr/>
          </p:nvSpPr>
          <p:spPr>
            <a:xfrm>
              <a:off x="1485760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46"/>
            <p:cNvSpPr/>
            <p:nvPr/>
          </p:nvSpPr>
          <p:spPr>
            <a:xfrm>
              <a:off x="1486305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46"/>
            <p:cNvSpPr/>
            <p:nvPr/>
          </p:nvSpPr>
          <p:spPr>
            <a:xfrm>
              <a:off x="1485760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46"/>
            <p:cNvSpPr/>
            <p:nvPr/>
          </p:nvSpPr>
          <p:spPr>
            <a:xfrm>
              <a:off x="1485760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46"/>
            <p:cNvSpPr/>
            <p:nvPr/>
          </p:nvSpPr>
          <p:spPr>
            <a:xfrm>
              <a:off x="1486305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46"/>
            <p:cNvSpPr/>
            <p:nvPr/>
          </p:nvSpPr>
          <p:spPr>
            <a:xfrm>
              <a:off x="1485760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46"/>
            <p:cNvSpPr/>
            <p:nvPr/>
          </p:nvSpPr>
          <p:spPr>
            <a:xfrm>
              <a:off x="1486305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46"/>
            <p:cNvSpPr/>
            <p:nvPr/>
          </p:nvSpPr>
          <p:spPr>
            <a:xfrm>
              <a:off x="1485760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46"/>
            <p:cNvSpPr/>
            <p:nvPr/>
          </p:nvSpPr>
          <p:spPr>
            <a:xfrm>
              <a:off x="1486305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46"/>
            <p:cNvSpPr/>
            <p:nvPr/>
          </p:nvSpPr>
          <p:spPr>
            <a:xfrm>
              <a:off x="1485760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46"/>
            <p:cNvSpPr/>
            <p:nvPr/>
          </p:nvSpPr>
          <p:spPr>
            <a:xfrm>
              <a:off x="1486305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46"/>
            <p:cNvSpPr/>
            <p:nvPr/>
          </p:nvSpPr>
          <p:spPr>
            <a:xfrm>
              <a:off x="1485760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46"/>
            <p:cNvSpPr/>
            <p:nvPr/>
          </p:nvSpPr>
          <p:spPr>
            <a:xfrm>
              <a:off x="1486305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46"/>
            <p:cNvSpPr/>
            <p:nvPr/>
          </p:nvSpPr>
          <p:spPr>
            <a:xfrm>
              <a:off x="1485760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46"/>
            <p:cNvSpPr/>
            <p:nvPr/>
          </p:nvSpPr>
          <p:spPr>
            <a:xfrm>
              <a:off x="1486305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46"/>
            <p:cNvSpPr/>
            <p:nvPr/>
          </p:nvSpPr>
          <p:spPr>
            <a:xfrm>
              <a:off x="1485760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46"/>
            <p:cNvSpPr/>
            <p:nvPr/>
          </p:nvSpPr>
          <p:spPr>
            <a:xfrm>
              <a:off x="1486305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46"/>
            <p:cNvSpPr/>
            <p:nvPr/>
          </p:nvSpPr>
          <p:spPr>
            <a:xfrm>
              <a:off x="1485760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46"/>
            <p:cNvSpPr/>
            <p:nvPr/>
          </p:nvSpPr>
          <p:spPr>
            <a:xfrm>
              <a:off x="1485760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46"/>
            <p:cNvSpPr/>
            <p:nvPr/>
          </p:nvSpPr>
          <p:spPr>
            <a:xfrm>
              <a:off x="1486305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46"/>
            <p:cNvSpPr/>
            <p:nvPr/>
          </p:nvSpPr>
          <p:spPr>
            <a:xfrm>
              <a:off x="143202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46"/>
            <p:cNvSpPr/>
            <p:nvPr/>
          </p:nvSpPr>
          <p:spPr>
            <a:xfrm>
              <a:off x="143257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46"/>
            <p:cNvSpPr/>
            <p:nvPr/>
          </p:nvSpPr>
          <p:spPr>
            <a:xfrm>
              <a:off x="143202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46"/>
            <p:cNvSpPr/>
            <p:nvPr/>
          </p:nvSpPr>
          <p:spPr>
            <a:xfrm>
              <a:off x="143257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46"/>
            <p:cNvSpPr/>
            <p:nvPr/>
          </p:nvSpPr>
          <p:spPr>
            <a:xfrm>
              <a:off x="143202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46"/>
            <p:cNvSpPr/>
            <p:nvPr/>
          </p:nvSpPr>
          <p:spPr>
            <a:xfrm>
              <a:off x="143202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46"/>
            <p:cNvSpPr/>
            <p:nvPr/>
          </p:nvSpPr>
          <p:spPr>
            <a:xfrm>
              <a:off x="143257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46"/>
            <p:cNvSpPr/>
            <p:nvPr/>
          </p:nvSpPr>
          <p:spPr>
            <a:xfrm>
              <a:off x="143202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46"/>
            <p:cNvSpPr/>
            <p:nvPr/>
          </p:nvSpPr>
          <p:spPr>
            <a:xfrm>
              <a:off x="143257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46"/>
            <p:cNvSpPr/>
            <p:nvPr/>
          </p:nvSpPr>
          <p:spPr>
            <a:xfrm>
              <a:off x="143202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46"/>
            <p:cNvSpPr/>
            <p:nvPr/>
          </p:nvSpPr>
          <p:spPr>
            <a:xfrm>
              <a:off x="143257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46"/>
            <p:cNvSpPr/>
            <p:nvPr/>
          </p:nvSpPr>
          <p:spPr>
            <a:xfrm>
              <a:off x="143202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46"/>
            <p:cNvSpPr/>
            <p:nvPr/>
          </p:nvSpPr>
          <p:spPr>
            <a:xfrm>
              <a:off x="143257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46"/>
            <p:cNvSpPr/>
            <p:nvPr/>
          </p:nvSpPr>
          <p:spPr>
            <a:xfrm>
              <a:off x="143202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46"/>
            <p:cNvSpPr/>
            <p:nvPr/>
          </p:nvSpPr>
          <p:spPr>
            <a:xfrm>
              <a:off x="143257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46"/>
            <p:cNvSpPr/>
            <p:nvPr/>
          </p:nvSpPr>
          <p:spPr>
            <a:xfrm>
              <a:off x="143202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46"/>
            <p:cNvSpPr/>
            <p:nvPr/>
          </p:nvSpPr>
          <p:spPr>
            <a:xfrm>
              <a:off x="143257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46"/>
            <p:cNvSpPr/>
            <p:nvPr/>
          </p:nvSpPr>
          <p:spPr>
            <a:xfrm>
              <a:off x="143202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46"/>
            <p:cNvSpPr/>
            <p:nvPr/>
          </p:nvSpPr>
          <p:spPr>
            <a:xfrm>
              <a:off x="143257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46"/>
            <p:cNvSpPr/>
            <p:nvPr/>
          </p:nvSpPr>
          <p:spPr>
            <a:xfrm>
              <a:off x="143202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46"/>
            <p:cNvSpPr/>
            <p:nvPr/>
          </p:nvSpPr>
          <p:spPr>
            <a:xfrm>
              <a:off x="143202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46"/>
            <p:cNvSpPr/>
            <p:nvPr/>
          </p:nvSpPr>
          <p:spPr>
            <a:xfrm>
              <a:off x="143257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46"/>
            <p:cNvSpPr/>
            <p:nvPr/>
          </p:nvSpPr>
          <p:spPr>
            <a:xfrm>
              <a:off x="1378339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46"/>
            <p:cNvSpPr/>
            <p:nvPr/>
          </p:nvSpPr>
          <p:spPr>
            <a:xfrm>
              <a:off x="1378869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46"/>
            <p:cNvSpPr/>
            <p:nvPr/>
          </p:nvSpPr>
          <p:spPr>
            <a:xfrm>
              <a:off x="1378339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46"/>
            <p:cNvSpPr/>
            <p:nvPr/>
          </p:nvSpPr>
          <p:spPr>
            <a:xfrm>
              <a:off x="1378869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46"/>
            <p:cNvSpPr/>
            <p:nvPr/>
          </p:nvSpPr>
          <p:spPr>
            <a:xfrm>
              <a:off x="1378339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46"/>
            <p:cNvSpPr/>
            <p:nvPr/>
          </p:nvSpPr>
          <p:spPr>
            <a:xfrm>
              <a:off x="1378339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46"/>
            <p:cNvSpPr/>
            <p:nvPr/>
          </p:nvSpPr>
          <p:spPr>
            <a:xfrm>
              <a:off x="1378869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46"/>
            <p:cNvSpPr/>
            <p:nvPr/>
          </p:nvSpPr>
          <p:spPr>
            <a:xfrm>
              <a:off x="1378339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46"/>
            <p:cNvSpPr/>
            <p:nvPr/>
          </p:nvSpPr>
          <p:spPr>
            <a:xfrm>
              <a:off x="1378869" y="420091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46"/>
            <p:cNvSpPr/>
            <p:nvPr/>
          </p:nvSpPr>
          <p:spPr>
            <a:xfrm>
              <a:off x="1378339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46"/>
            <p:cNvSpPr/>
            <p:nvPr/>
          </p:nvSpPr>
          <p:spPr>
            <a:xfrm>
              <a:off x="1378869" y="414717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46"/>
            <p:cNvSpPr/>
            <p:nvPr/>
          </p:nvSpPr>
          <p:spPr>
            <a:xfrm>
              <a:off x="1378339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46"/>
            <p:cNvSpPr/>
            <p:nvPr/>
          </p:nvSpPr>
          <p:spPr>
            <a:xfrm>
              <a:off x="1378869" y="409347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46"/>
            <p:cNvSpPr/>
            <p:nvPr/>
          </p:nvSpPr>
          <p:spPr>
            <a:xfrm>
              <a:off x="1378339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46"/>
            <p:cNvSpPr/>
            <p:nvPr/>
          </p:nvSpPr>
          <p:spPr>
            <a:xfrm>
              <a:off x="1378869" y="403974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46"/>
            <p:cNvSpPr/>
            <p:nvPr/>
          </p:nvSpPr>
          <p:spPr>
            <a:xfrm>
              <a:off x="1378339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46"/>
            <p:cNvSpPr/>
            <p:nvPr/>
          </p:nvSpPr>
          <p:spPr>
            <a:xfrm>
              <a:off x="1378869" y="398600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46"/>
            <p:cNvSpPr/>
            <p:nvPr/>
          </p:nvSpPr>
          <p:spPr>
            <a:xfrm>
              <a:off x="1378339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46"/>
            <p:cNvSpPr/>
            <p:nvPr/>
          </p:nvSpPr>
          <p:spPr>
            <a:xfrm>
              <a:off x="1378869" y="393232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46"/>
            <p:cNvSpPr/>
            <p:nvPr/>
          </p:nvSpPr>
          <p:spPr>
            <a:xfrm>
              <a:off x="1378339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46"/>
            <p:cNvSpPr/>
            <p:nvPr/>
          </p:nvSpPr>
          <p:spPr>
            <a:xfrm>
              <a:off x="1378339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46"/>
            <p:cNvSpPr/>
            <p:nvPr/>
          </p:nvSpPr>
          <p:spPr>
            <a:xfrm>
              <a:off x="1378869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46"/>
            <p:cNvSpPr/>
            <p:nvPr/>
          </p:nvSpPr>
          <p:spPr>
            <a:xfrm>
              <a:off x="1324590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46"/>
            <p:cNvSpPr/>
            <p:nvPr/>
          </p:nvSpPr>
          <p:spPr>
            <a:xfrm>
              <a:off x="1325135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46"/>
            <p:cNvSpPr/>
            <p:nvPr/>
          </p:nvSpPr>
          <p:spPr>
            <a:xfrm>
              <a:off x="1324590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46"/>
            <p:cNvSpPr/>
            <p:nvPr/>
          </p:nvSpPr>
          <p:spPr>
            <a:xfrm>
              <a:off x="1325135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46"/>
            <p:cNvSpPr/>
            <p:nvPr/>
          </p:nvSpPr>
          <p:spPr>
            <a:xfrm>
              <a:off x="1324590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46"/>
            <p:cNvSpPr/>
            <p:nvPr/>
          </p:nvSpPr>
          <p:spPr>
            <a:xfrm>
              <a:off x="1325135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46"/>
            <p:cNvSpPr/>
            <p:nvPr/>
          </p:nvSpPr>
          <p:spPr>
            <a:xfrm>
              <a:off x="1324590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46"/>
            <p:cNvSpPr/>
            <p:nvPr/>
          </p:nvSpPr>
          <p:spPr>
            <a:xfrm>
              <a:off x="1324590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46"/>
            <p:cNvSpPr/>
            <p:nvPr/>
          </p:nvSpPr>
          <p:spPr>
            <a:xfrm>
              <a:off x="1324590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46"/>
            <p:cNvSpPr/>
            <p:nvPr/>
          </p:nvSpPr>
          <p:spPr>
            <a:xfrm>
              <a:off x="1324590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46"/>
            <p:cNvSpPr/>
            <p:nvPr/>
          </p:nvSpPr>
          <p:spPr>
            <a:xfrm>
              <a:off x="1324590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46"/>
            <p:cNvSpPr/>
            <p:nvPr/>
          </p:nvSpPr>
          <p:spPr>
            <a:xfrm>
              <a:off x="1324590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46"/>
            <p:cNvSpPr/>
            <p:nvPr/>
          </p:nvSpPr>
          <p:spPr>
            <a:xfrm>
              <a:off x="1324590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46"/>
            <p:cNvSpPr/>
            <p:nvPr/>
          </p:nvSpPr>
          <p:spPr>
            <a:xfrm>
              <a:off x="1324590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46"/>
            <p:cNvSpPr/>
            <p:nvPr/>
          </p:nvSpPr>
          <p:spPr>
            <a:xfrm>
              <a:off x="1325135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46"/>
            <p:cNvSpPr/>
            <p:nvPr/>
          </p:nvSpPr>
          <p:spPr>
            <a:xfrm>
              <a:off x="1324590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46"/>
            <p:cNvSpPr/>
            <p:nvPr/>
          </p:nvSpPr>
          <p:spPr>
            <a:xfrm>
              <a:off x="1325135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46"/>
            <p:cNvSpPr/>
            <p:nvPr/>
          </p:nvSpPr>
          <p:spPr>
            <a:xfrm>
              <a:off x="1270856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46"/>
            <p:cNvSpPr/>
            <p:nvPr/>
          </p:nvSpPr>
          <p:spPr>
            <a:xfrm>
              <a:off x="1270856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46"/>
            <p:cNvSpPr/>
            <p:nvPr/>
          </p:nvSpPr>
          <p:spPr>
            <a:xfrm>
              <a:off x="1271401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46"/>
            <p:cNvSpPr/>
            <p:nvPr/>
          </p:nvSpPr>
          <p:spPr>
            <a:xfrm>
              <a:off x="1270856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46"/>
            <p:cNvSpPr/>
            <p:nvPr/>
          </p:nvSpPr>
          <p:spPr>
            <a:xfrm>
              <a:off x="1271401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46"/>
            <p:cNvSpPr/>
            <p:nvPr/>
          </p:nvSpPr>
          <p:spPr>
            <a:xfrm>
              <a:off x="1270856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46"/>
            <p:cNvSpPr/>
            <p:nvPr/>
          </p:nvSpPr>
          <p:spPr>
            <a:xfrm>
              <a:off x="1271401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46"/>
            <p:cNvSpPr/>
            <p:nvPr/>
          </p:nvSpPr>
          <p:spPr>
            <a:xfrm>
              <a:off x="1270856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46"/>
            <p:cNvSpPr/>
            <p:nvPr/>
          </p:nvSpPr>
          <p:spPr>
            <a:xfrm>
              <a:off x="1271401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46"/>
            <p:cNvSpPr/>
            <p:nvPr/>
          </p:nvSpPr>
          <p:spPr>
            <a:xfrm>
              <a:off x="1270856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46"/>
            <p:cNvSpPr/>
            <p:nvPr/>
          </p:nvSpPr>
          <p:spPr>
            <a:xfrm>
              <a:off x="1271401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46"/>
            <p:cNvSpPr/>
            <p:nvPr/>
          </p:nvSpPr>
          <p:spPr>
            <a:xfrm>
              <a:off x="1270856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46"/>
            <p:cNvSpPr/>
            <p:nvPr/>
          </p:nvSpPr>
          <p:spPr>
            <a:xfrm>
              <a:off x="1271401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46"/>
            <p:cNvSpPr/>
            <p:nvPr/>
          </p:nvSpPr>
          <p:spPr>
            <a:xfrm>
              <a:off x="1270856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46"/>
            <p:cNvSpPr/>
            <p:nvPr/>
          </p:nvSpPr>
          <p:spPr>
            <a:xfrm>
              <a:off x="1271401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46"/>
            <p:cNvSpPr/>
            <p:nvPr/>
          </p:nvSpPr>
          <p:spPr>
            <a:xfrm>
              <a:off x="1270856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46"/>
            <p:cNvSpPr/>
            <p:nvPr/>
          </p:nvSpPr>
          <p:spPr>
            <a:xfrm>
              <a:off x="1271401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46"/>
            <p:cNvSpPr/>
            <p:nvPr/>
          </p:nvSpPr>
          <p:spPr>
            <a:xfrm>
              <a:off x="1270856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46"/>
            <p:cNvSpPr/>
            <p:nvPr/>
          </p:nvSpPr>
          <p:spPr>
            <a:xfrm>
              <a:off x="1271401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46"/>
            <p:cNvSpPr/>
            <p:nvPr/>
          </p:nvSpPr>
          <p:spPr>
            <a:xfrm>
              <a:off x="1270856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46"/>
            <p:cNvSpPr/>
            <p:nvPr/>
          </p:nvSpPr>
          <p:spPr>
            <a:xfrm>
              <a:off x="1271401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46"/>
            <p:cNvSpPr/>
            <p:nvPr/>
          </p:nvSpPr>
          <p:spPr>
            <a:xfrm>
              <a:off x="1270856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46"/>
            <p:cNvSpPr/>
            <p:nvPr/>
          </p:nvSpPr>
          <p:spPr>
            <a:xfrm>
              <a:off x="1271401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77" name="Google Shape;12877;p46"/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12878" name="Google Shape;12878;p46"/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9" name="Google Shape;12879;p46"/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0" name="Google Shape;12880;p46"/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1" name="Google Shape;12881;p46"/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2" name="Google Shape;12882;p46"/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3" name="Google Shape;12883;p46"/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4" name="Google Shape;12884;p46"/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5" name="Google Shape;12885;p46"/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6" name="Google Shape;12886;p46"/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7" name="Google Shape;12887;p46"/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8" name="Google Shape;12888;p46"/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9" name="Google Shape;12889;p46"/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0" name="Google Shape;12890;p46"/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1" name="Google Shape;12891;p46"/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2" name="Google Shape;12892;p46"/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3" name="Google Shape;12893;p46"/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4" name="Google Shape;12894;p46"/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5" name="Google Shape;12895;p46"/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6" name="Google Shape;12896;p46"/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7" name="Google Shape;12897;p46"/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8" name="Google Shape;12898;p46"/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9" name="Google Shape;12899;p46"/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0" name="Google Shape;12900;p46"/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1" name="Google Shape;12901;p46"/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2" name="Google Shape;12902;p46"/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3" name="Google Shape;12903;p46"/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4" name="Google Shape;12904;p46"/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5" name="Google Shape;12905;p46"/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6" name="Google Shape;12906;p46"/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7" name="Google Shape;12907;p46"/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8" name="Google Shape;12908;p46"/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9" name="Google Shape;12909;p46"/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0" name="Google Shape;12910;p46"/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1" name="Google Shape;12911;p46"/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2" name="Google Shape;12912;p46"/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3" name="Google Shape;12913;p46"/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4" name="Google Shape;12914;p46"/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5" name="Google Shape;12915;p46"/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6" name="Google Shape;12916;p46"/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7" name="Google Shape;12917;p46"/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8" name="Google Shape;12918;p46"/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9" name="Google Shape;12919;p46"/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0" name="Google Shape;12920;p46"/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1" name="Google Shape;12921;p46"/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2" name="Google Shape;12922;p46"/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3" name="Google Shape;12923;p46"/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4" name="Google Shape;12924;p46"/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5" name="Google Shape;12925;p46"/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6" name="Google Shape;12926;p46"/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7" name="Google Shape;12927;p46"/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8" name="Google Shape;12928;p46"/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9" name="Google Shape;12929;p46"/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0" name="Google Shape;12930;p46"/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1" name="Google Shape;12931;p46"/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2" name="Google Shape;12932;p46"/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3" name="Google Shape;12933;p46"/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4" name="Google Shape;12934;p46"/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5" name="Google Shape;12935;p46"/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6" name="Google Shape;12936;p46"/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7" name="Google Shape;12937;p46"/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8" name="Google Shape;12938;p46"/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9" name="Google Shape;12939;p46"/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0" name="Google Shape;12940;p46"/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1" name="Google Shape;12941;p46"/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2" name="Google Shape;12942;p46"/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3" name="Google Shape;12943;p46"/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4" name="Google Shape;12944;p46"/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5" name="Google Shape;12945;p46"/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6" name="Google Shape;12946;p46"/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7" name="Google Shape;12947;p46"/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8" name="Google Shape;12948;p46"/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9" name="Google Shape;12949;p46"/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0" name="Google Shape;12950;p46"/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1" name="Google Shape;12951;p46"/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2" name="Google Shape;12952;p46"/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3" name="Google Shape;12953;p46"/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4" name="Google Shape;12954;p46"/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5" name="Google Shape;12955;p46"/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6" name="Google Shape;12956;p46"/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7" name="Google Shape;12957;p46"/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8" name="Google Shape;12958;p46"/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9" name="Google Shape;12959;p46"/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0" name="Google Shape;12960;p46"/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1" name="Google Shape;12961;p46"/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2" name="Google Shape;12962;p46"/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3" name="Google Shape;12963;p46"/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4" name="Google Shape;12964;p46"/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5" name="Google Shape;12965;p46"/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6" name="Google Shape;12966;p46"/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7" name="Google Shape;12967;p46"/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8" name="Google Shape;12968;p46"/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9" name="Google Shape;12969;p46"/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0" name="Google Shape;12970;p46"/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1" name="Google Shape;12971;p46"/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2" name="Google Shape;12972;p46"/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3" name="Google Shape;12973;p46"/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4" name="Google Shape;12974;p46"/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5" name="Google Shape;12975;p46"/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6" name="Google Shape;12976;p46"/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7" name="Google Shape;12977;p46"/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8" name="Google Shape;12978;p46"/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9" name="Google Shape;12979;p46"/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0" name="Google Shape;12980;p46"/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1" name="Google Shape;12981;p46"/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2" name="Google Shape;12982;p46"/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3" name="Google Shape;12983;p46"/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4" name="Google Shape;12984;p46"/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5" name="Google Shape;12985;p46"/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6" name="Google Shape;12986;p46"/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7" name="Google Shape;12987;p46"/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8" name="Google Shape;12988;p46"/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9" name="Google Shape;12989;p46"/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0" name="Google Shape;12990;p46"/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1" name="Google Shape;12991;p46"/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2" name="Google Shape;12992;p46"/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3" name="Google Shape;12993;p46"/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4" name="Google Shape;12994;p46"/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5" name="Google Shape;12995;p46"/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6" name="Google Shape;12996;p46"/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7" name="Google Shape;12997;p46"/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8" name="Google Shape;12998;p46"/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9" name="Google Shape;12999;p46"/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0" name="Google Shape;13000;p46"/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1" name="Google Shape;13001;p46"/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2" name="Google Shape;13002;p46"/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3" name="Google Shape;13003;p46"/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4" name="Google Shape;13004;p46"/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5" name="Google Shape;13005;p46"/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6" name="Google Shape;13006;p46"/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7" name="Google Shape;13007;p46"/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8" name="Google Shape;13008;p46"/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9" name="Google Shape;13009;p46"/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0" name="Google Shape;13010;p46"/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1" name="Google Shape;13011;p46"/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2" name="Google Shape;13012;p46"/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3" name="Google Shape;13013;p46"/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4" name="Google Shape;13014;p46"/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5" name="Google Shape;13015;p46"/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6" name="Google Shape;13016;p46"/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7" name="Google Shape;13017;p46"/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8" name="Google Shape;13018;p46"/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9" name="Google Shape;13019;p46"/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0" name="Google Shape;13020;p46"/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1" name="Google Shape;13021;p46"/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2" name="Google Shape;13022;p46"/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3" name="Google Shape;13023;p46"/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4" name="Google Shape;13024;p46"/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5" name="Google Shape;13025;p46"/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6" name="Google Shape;13026;p46"/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7" name="Google Shape;13027;p46"/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8" name="Google Shape;13028;p46"/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9" name="Google Shape;13029;p46"/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0" name="Google Shape;13030;p46"/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1" name="Google Shape;13031;p46"/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2" name="Google Shape;13032;p46"/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3" name="Google Shape;13033;p46"/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4" name="Google Shape;13034;p46"/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5" name="Google Shape;13035;p46"/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6" name="Google Shape;13036;p46"/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7" name="Google Shape;13037;p46"/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8" name="Google Shape;13038;p46"/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9" name="Google Shape;13039;p46"/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0" name="Google Shape;13040;p46"/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1" name="Google Shape;13041;p46"/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2" name="Google Shape;13042;p46"/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3" name="Google Shape;13043;p46"/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4" name="Google Shape;13044;p46"/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5" name="Google Shape;13045;p46"/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6" name="Google Shape;13046;p46"/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7" name="Google Shape;13047;p46"/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8" name="Google Shape;13048;p46"/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9" name="Google Shape;13049;p46"/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0" name="Google Shape;13050;p46"/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1" name="Google Shape;13051;p46"/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2" name="Google Shape;13052;p46"/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3" name="Google Shape;13053;p46"/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4" name="Google Shape;13054;p46"/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5" name="Google Shape;13055;p46"/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6" name="Google Shape;13056;p46"/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7" name="Google Shape;13057;p46"/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8" name="Google Shape;13058;p46"/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9" name="Google Shape;13059;p46"/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0" name="Google Shape;13060;p46"/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1" name="Google Shape;13061;p46"/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2" name="Google Shape;13062;p46"/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3" name="Google Shape;13063;p46"/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4" name="Google Shape;13064;p46"/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5" name="Google Shape;13065;p46"/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6" name="Google Shape;13066;p46"/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7" name="Google Shape;13067;p46"/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8" name="Google Shape;13068;p46"/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9" name="Google Shape;13069;p46"/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0" name="Google Shape;13070;p46"/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1" name="Google Shape;13071;p46"/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2" name="Google Shape;13072;p46"/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3" name="Google Shape;13073;p46"/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4" name="Google Shape;13074;p46"/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5" name="Google Shape;13075;p46"/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6" name="Google Shape;13076;p46"/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7" name="Google Shape;13077;p46"/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8" name="Google Shape;13078;p46"/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9" name="Google Shape;13079;p46"/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0" name="Google Shape;13080;p46"/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1" name="Google Shape;13081;p46"/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2" name="Google Shape;13082;p46"/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3" name="Google Shape;13083;p46"/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4" name="Google Shape;13084;p46"/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5" name="Google Shape;13085;p46"/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6" name="Google Shape;13086;p46"/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7" name="Google Shape;13087;p46"/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8" name="Google Shape;13088;p46"/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9" name="Google Shape;13089;p46"/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0" name="Google Shape;13090;p46"/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3091" name="Google Shape;1309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3900" y="1012650"/>
            <a:ext cx="2795825" cy="1458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92" name="Google Shape;13092;p46"/>
          <p:cNvGrpSpPr/>
          <p:nvPr/>
        </p:nvGrpSpPr>
        <p:grpSpPr>
          <a:xfrm>
            <a:off x="3072203" y="3523044"/>
            <a:ext cx="962457" cy="900911"/>
            <a:chOff x="2022008" y="1397673"/>
            <a:chExt cx="806956" cy="753207"/>
          </a:xfrm>
        </p:grpSpPr>
        <p:sp>
          <p:nvSpPr>
            <p:cNvPr id="13093" name="Google Shape;13093;p46"/>
            <p:cNvSpPr/>
            <p:nvPr/>
          </p:nvSpPr>
          <p:spPr>
            <a:xfrm>
              <a:off x="277410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46"/>
            <p:cNvSpPr/>
            <p:nvPr/>
          </p:nvSpPr>
          <p:spPr>
            <a:xfrm>
              <a:off x="277410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46"/>
            <p:cNvSpPr/>
            <p:nvPr/>
          </p:nvSpPr>
          <p:spPr>
            <a:xfrm>
              <a:off x="277410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46"/>
            <p:cNvSpPr/>
            <p:nvPr/>
          </p:nvSpPr>
          <p:spPr>
            <a:xfrm>
              <a:off x="2720376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46"/>
            <p:cNvSpPr/>
            <p:nvPr/>
          </p:nvSpPr>
          <p:spPr>
            <a:xfrm>
              <a:off x="2720376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46"/>
            <p:cNvSpPr/>
            <p:nvPr/>
          </p:nvSpPr>
          <p:spPr>
            <a:xfrm>
              <a:off x="2720376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46"/>
            <p:cNvSpPr/>
            <p:nvPr/>
          </p:nvSpPr>
          <p:spPr>
            <a:xfrm>
              <a:off x="2720921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46"/>
            <p:cNvSpPr/>
            <p:nvPr/>
          </p:nvSpPr>
          <p:spPr>
            <a:xfrm>
              <a:off x="2720376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46"/>
            <p:cNvSpPr/>
            <p:nvPr/>
          </p:nvSpPr>
          <p:spPr>
            <a:xfrm>
              <a:off x="2720921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46"/>
            <p:cNvSpPr/>
            <p:nvPr/>
          </p:nvSpPr>
          <p:spPr>
            <a:xfrm>
              <a:off x="2720376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46"/>
            <p:cNvSpPr/>
            <p:nvPr/>
          </p:nvSpPr>
          <p:spPr>
            <a:xfrm>
              <a:off x="2720376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46"/>
            <p:cNvSpPr/>
            <p:nvPr/>
          </p:nvSpPr>
          <p:spPr>
            <a:xfrm>
              <a:off x="2666689" y="209604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46"/>
            <p:cNvSpPr/>
            <p:nvPr/>
          </p:nvSpPr>
          <p:spPr>
            <a:xfrm>
              <a:off x="2666689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46"/>
            <p:cNvSpPr/>
            <p:nvPr/>
          </p:nvSpPr>
          <p:spPr>
            <a:xfrm>
              <a:off x="2666689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1"/>
                  </a:moveTo>
                  <a:lnTo>
                    <a:pt x="0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46"/>
            <p:cNvSpPr/>
            <p:nvPr/>
          </p:nvSpPr>
          <p:spPr>
            <a:xfrm>
              <a:off x="2667234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46"/>
            <p:cNvSpPr/>
            <p:nvPr/>
          </p:nvSpPr>
          <p:spPr>
            <a:xfrm>
              <a:off x="2666689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46"/>
            <p:cNvSpPr/>
            <p:nvPr/>
          </p:nvSpPr>
          <p:spPr>
            <a:xfrm>
              <a:off x="2667234" y="19354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46"/>
            <p:cNvSpPr/>
            <p:nvPr/>
          </p:nvSpPr>
          <p:spPr>
            <a:xfrm>
              <a:off x="2666689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46"/>
            <p:cNvSpPr/>
            <p:nvPr/>
          </p:nvSpPr>
          <p:spPr>
            <a:xfrm>
              <a:off x="2666689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0" y="0"/>
                  </a:moveTo>
                  <a:lnTo>
                    <a:pt x="0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46"/>
            <p:cNvSpPr/>
            <p:nvPr/>
          </p:nvSpPr>
          <p:spPr>
            <a:xfrm>
              <a:off x="2667234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46"/>
            <p:cNvSpPr/>
            <p:nvPr/>
          </p:nvSpPr>
          <p:spPr>
            <a:xfrm>
              <a:off x="2666689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46"/>
            <p:cNvSpPr/>
            <p:nvPr/>
          </p:nvSpPr>
          <p:spPr>
            <a:xfrm>
              <a:off x="2612939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46"/>
            <p:cNvSpPr/>
            <p:nvPr/>
          </p:nvSpPr>
          <p:spPr>
            <a:xfrm>
              <a:off x="261293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46"/>
            <p:cNvSpPr/>
            <p:nvPr/>
          </p:nvSpPr>
          <p:spPr>
            <a:xfrm>
              <a:off x="261293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46"/>
            <p:cNvSpPr/>
            <p:nvPr/>
          </p:nvSpPr>
          <p:spPr>
            <a:xfrm>
              <a:off x="2613484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46"/>
            <p:cNvSpPr/>
            <p:nvPr/>
          </p:nvSpPr>
          <p:spPr>
            <a:xfrm>
              <a:off x="261293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46"/>
            <p:cNvSpPr/>
            <p:nvPr/>
          </p:nvSpPr>
          <p:spPr>
            <a:xfrm>
              <a:off x="261293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46"/>
            <p:cNvSpPr/>
            <p:nvPr/>
          </p:nvSpPr>
          <p:spPr>
            <a:xfrm>
              <a:off x="2613484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46"/>
            <p:cNvSpPr/>
            <p:nvPr/>
          </p:nvSpPr>
          <p:spPr>
            <a:xfrm>
              <a:off x="2612939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46"/>
            <p:cNvSpPr/>
            <p:nvPr/>
          </p:nvSpPr>
          <p:spPr>
            <a:xfrm>
              <a:off x="261293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46"/>
            <p:cNvSpPr/>
            <p:nvPr/>
          </p:nvSpPr>
          <p:spPr>
            <a:xfrm>
              <a:off x="2613484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46"/>
            <p:cNvSpPr/>
            <p:nvPr/>
          </p:nvSpPr>
          <p:spPr>
            <a:xfrm>
              <a:off x="2559206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46"/>
            <p:cNvSpPr/>
            <p:nvPr/>
          </p:nvSpPr>
          <p:spPr>
            <a:xfrm>
              <a:off x="2559206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46"/>
            <p:cNvSpPr/>
            <p:nvPr/>
          </p:nvSpPr>
          <p:spPr>
            <a:xfrm>
              <a:off x="2559206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46"/>
            <p:cNvSpPr/>
            <p:nvPr/>
          </p:nvSpPr>
          <p:spPr>
            <a:xfrm>
              <a:off x="2559751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46"/>
            <p:cNvSpPr/>
            <p:nvPr/>
          </p:nvSpPr>
          <p:spPr>
            <a:xfrm>
              <a:off x="2559206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46"/>
            <p:cNvSpPr/>
            <p:nvPr/>
          </p:nvSpPr>
          <p:spPr>
            <a:xfrm>
              <a:off x="2559751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46"/>
            <p:cNvSpPr/>
            <p:nvPr/>
          </p:nvSpPr>
          <p:spPr>
            <a:xfrm>
              <a:off x="2559206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46"/>
            <p:cNvSpPr/>
            <p:nvPr/>
          </p:nvSpPr>
          <p:spPr>
            <a:xfrm>
              <a:off x="2559206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46"/>
            <p:cNvSpPr/>
            <p:nvPr/>
          </p:nvSpPr>
          <p:spPr>
            <a:xfrm>
              <a:off x="2559751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46"/>
            <p:cNvSpPr/>
            <p:nvPr/>
          </p:nvSpPr>
          <p:spPr>
            <a:xfrm>
              <a:off x="2559206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46"/>
            <p:cNvSpPr/>
            <p:nvPr/>
          </p:nvSpPr>
          <p:spPr>
            <a:xfrm>
              <a:off x="2559751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46"/>
            <p:cNvSpPr/>
            <p:nvPr/>
          </p:nvSpPr>
          <p:spPr>
            <a:xfrm>
              <a:off x="2505519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46"/>
            <p:cNvSpPr/>
            <p:nvPr/>
          </p:nvSpPr>
          <p:spPr>
            <a:xfrm>
              <a:off x="2505519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1"/>
                  </a:moveTo>
                  <a:lnTo>
                    <a:pt x="0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46"/>
            <p:cNvSpPr/>
            <p:nvPr/>
          </p:nvSpPr>
          <p:spPr>
            <a:xfrm>
              <a:off x="2505519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46"/>
            <p:cNvSpPr/>
            <p:nvPr/>
          </p:nvSpPr>
          <p:spPr>
            <a:xfrm>
              <a:off x="2506079" y="19354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46"/>
            <p:cNvSpPr/>
            <p:nvPr/>
          </p:nvSpPr>
          <p:spPr>
            <a:xfrm>
              <a:off x="2505519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46"/>
            <p:cNvSpPr/>
            <p:nvPr/>
          </p:nvSpPr>
          <p:spPr>
            <a:xfrm>
              <a:off x="2506079" y="188166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46"/>
            <p:cNvSpPr/>
            <p:nvPr/>
          </p:nvSpPr>
          <p:spPr>
            <a:xfrm>
              <a:off x="2505519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0" y="0"/>
                  </a:moveTo>
                  <a:lnTo>
                    <a:pt x="0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46"/>
            <p:cNvSpPr/>
            <p:nvPr/>
          </p:nvSpPr>
          <p:spPr>
            <a:xfrm>
              <a:off x="2506079" y="182797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46"/>
            <p:cNvSpPr/>
            <p:nvPr/>
          </p:nvSpPr>
          <p:spPr>
            <a:xfrm>
              <a:off x="2505519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46"/>
            <p:cNvSpPr/>
            <p:nvPr/>
          </p:nvSpPr>
          <p:spPr>
            <a:xfrm>
              <a:off x="2506079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46"/>
            <p:cNvSpPr/>
            <p:nvPr/>
          </p:nvSpPr>
          <p:spPr>
            <a:xfrm>
              <a:off x="245178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46"/>
            <p:cNvSpPr/>
            <p:nvPr/>
          </p:nvSpPr>
          <p:spPr>
            <a:xfrm>
              <a:off x="245178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46"/>
            <p:cNvSpPr/>
            <p:nvPr/>
          </p:nvSpPr>
          <p:spPr>
            <a:xfrm>
              <a:off x="245178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46"/>
            <p:cNvSpPr/>
            <p:nvPr/>
          </p:nvSpPr>
          <p:spPr>
            <a:xfrm>
              <a:off x="2452314" y="19354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46"/>
            <p:cNvSpPr/>
            <p:nvPr/>
          </p:nvSpPr>
          <p:spPr>
            <a:xfrm>
              <a:off x="245178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46"/>
            <p:cNvSpPr/>
            <p:nvPr/>
          </p:nvSpPr>
          <p:spPr>
            <a:xfrm>
              <a:off x="2451785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46"/>
            <p:cNvSpPr/>
            <p:nvPr/>
          </p:nvSpPr>
          <p:spPr>
            <a:xfrm>
              <a:off x="2452314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46"/>
            <p:cNvSpPr/>
            <p:nvPr/>
          </p:nvSpPr>
          <p:spPr>
            <a:xfrm>
              <a:off x="245178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46"/>
            <p:cNvSpPr/>
            <p:nvPr/>
          </p:nvSpPr>
          <p:spPr>
            <a:xfrm>
              <a:off x="2452314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46"/>
            <p:cNvSpPr/>
            <p:nvPr/>
          </p:nvSpPr>
          <p:spPr>
            <a:xfrm>
              <a:off x="2398035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46"/>
            <p:cNvSpPr/>
            <p:nvPr/>
          </p:nvSpPr>
          <p:spPr>
            <a:xfrm>
              <a:off x="2398035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46"/>
            <p:cNvSpPr/>
            <p:nvPr/>
          </p:nvSpPr>
          <p:spPr>
            <a:xfrm>
              <a:off x="2398035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46"/>
            <p:cNvSpPr/>
            <p:nvPr/>
          </p:nvSpPr>
          <p:spPr>
            <a:xfrm>
              <a:off x="2398581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46"/>
            <p:cNvSpPr/>
            <p:nvPr/>
          </p:nvSpPr>
          <p:spPr>
            <a:xfrm>
              <a:off x="2398035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46"/>
            <p:cNvSpPr/>
            <p:nvPr/>
          </p:nvSpPr>
          <p:spPr>
            <a:xfrm>
              <a:off x="2398581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46"/>
            <p:cNvSpPr/>
            <p:nvPr/>
          </p:nvSpPr>
          <p:spPr>
            <a:xfrm>
              <a:off x="2398035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46"/>
            <p:cNvSpPr/>
            <p:nvPr/>
          </p:nvSpPr>
          <p:spPr>
            <a:xfrm>
              <a:off x="2398581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46"/>
            <p:cNvSpPr/>
            <p:nvPr/>
          </p:nvSpPr>
          <p:spPr>
            <a:xfrm>
              <a:off x="2398035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46"/>
            <p:cNvSpPr/>
            <p:nvPr/>
          </p:nvSpPr>
          <p:spPr>
            <a:xfrm>
              <a:off x="2398581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46"/>
            <p:cNvSpPr/>
            <p:nvPr/>
          </p:nvSpPr>
          <p:spPr>
            <a:xfrm>
              <a:off x="2344348" y="204230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46"/>
            <p:cNvSpPr/>
            <p:nvPr/>
          </p:nvSpPr>
          <p:spPr>
            <a:xfrm>
              <a:off x="2344348" y="1988604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1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46"/>
            <p:cNvSpPr/>
            <p:nvPr/>
          </p:nvSpPr>
          <p:spPr>
            <a:xfrm>
              <a:off x="2344348" y="1934871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46"/>
            <p:cNvSpPr/>
            <p:nvPr/>
          </p:nvSpPr>
          <p:spPr>
            <a:xfrm>
              <a:off x="2344878" y="193541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46"/>
            <p:cNvSpPr/>
            <p:nvPr/>
          </p:nvSpPr>
          <p:spPr>
            <a:xfrm>
              <a:off x="234434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46"/>
            <p:cNvSpPr/>
            <p:nvPr/>
          </p:nvSpPr>
          <p:spPr>
            <a:xfrm>
              <a:off x="2344348" y="182745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46"/>
            <p:cNvSpPr/>
            <p:nvPr/>
          </p:nvSpPr>
          <p:spPr>
            <a:xfrm>
              <a:off x="2344878" y="1827979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46"/>
            <p:cNvSpPr/>
            <p:nvPr/>
          </p:nvSpPr>
          <p:spPr>
            <a:xfrm>
              <a:off x="234434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46"/>
            <p:cNvSpPr/>
            <p:nvPr/>
          </p:nvSpPr>
          <p:spPr>
            <a:xfrm>
              <a:off x="2344878" y="177424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46"/>
            <p:cNvSpPr/>
            <p:nvPr/>
          </p:nvSpPr>
          <p:spPr>
            <a:xfrm>
              <a:off x="229061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46"/>
            <p:cNvSpPr/>
            <p:nvPr/>
          </p:nvSpPr>
          <p:spPr>
            <a:xfrm>
              <a:off x="229061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46"/>
            <p:cNvSpPr/>
            <p:nvPr/>
          </p:nvSpPr>
          <p:spPr>
            <a:xfrm>
              <a:off x="229061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46"/>
            <p:cNvSpPr/>
            <p:nvPr/>
          </p:nvSpPr>
          <p:spPr>
            <a:xfrm>
              <a:off x="2291144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46"/>
            <p:cNvSpPr/>
            <p:nvPr/>
          </p:nvSpPr>
          <p:spPr>
            <a:xfrm>
              <a:off x="229061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46"/>
            <p:cNvSpPr/>
            <p:nvPr/>
          </p:nvSpPr>
          <p:spPr>
            <a:xfrm>
              <a:off x="2291144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46"/>
            <p:cNvSpPr/>
            <p:nvPr/>
          </p:nvSpPr>
          <p:spPr>
            <a:xfrm>
              <a:off x="2290615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46"/>
            <p:cNvSpPr/>
            <p:nvPr/>
          </p:nvSpPr>
          <p:spPr>
            <a:xfrm>
              <a:off x="2291144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46"/>
            <p:cNvSpPr/>
            <p:nvPr/>
          </p:nvSpPr>
          <p:spPr>
            <a:xfrm>
              <a:off x="229061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46"/>
            <p:cNvSpPr/>
            <p:nvPr/>
          </p:nvSpPr>
          <p:spPr>
            <a:xfrm>
              <a:off x="229114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46"/>
            <p:cNvSpPr/>
            <p:nvPr/>
          </p:nvSpPr>
          <p:spPr>
            <a:xfrm>
              <a:off x="2236850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46"/>
            <p:cNvSpPr/>
            <p:nvPr/>
          </p:nvSpPr>
          <p:spPr>
            <a:xfrm>
              <a:off x="2236850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46"/>
            <p:cNvSpPr/>
            <p:nvPr/>
          </p:nvSpPr>
          <p:spPr>
            <a:xfrm>
              <a:off x="2236850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46"/>
            <p:cNvSpPr/>
            <p:nvPr/>
          </p:nvSpPr>
          <p:spPr>
            <a:xfrm>
              <a:off x="2237410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46"/>
            <p:cNvSpPr/>
            <p:nvPr/>
          </p:nvSpPr>
          <p:spPr>
            <a:xfrm>
              <a:off x="2236850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46"/>
            <p:cNvSpPr/>
            <p:nvPr/>
          </p:nvSpPr>
          <p:spPr>
            <a:xfrm>
              <a:off x="2237410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46"/>
            <p:cNvSpPr/>
            <p:nvPr/>
          </p:nvSpPr>
          <p:spPr>
            <a:xfrm>
              <a:off x="2236850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46"/>
            <p:cNvSpPr/>
            <p:nvPr/>
          </p:nvSpPr>
          <p:spPr>
            <a:xfrm>
              <a:off x="2236850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46"/>
            <p:cNvSpPr/>
            <p:nvPr/>
          </p:nvSpPr>
          <p:spPr>
            <a:xfrm>
              <a:off x="2237410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46"/>
            <p:cNvSpPr/>
            <p:nvPr/>
          </p:nvSpPr>
          <p:spPr>
            <a:xfrm>
              <a:off x="2236850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46"/>
            <p:cNvSpPr/>
            <p:nvPr/>
          </p:nvSpPr>
          <p:spPr>
            <a:xfrm>
              <a:off x="223741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46"/>
            <p:cNvSpPr/>
            <p:nvPr/>
          </p:nvSpPr>
          <p:spPr>
            <a:xfrm>
              <a:off x="2183178" y="209604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46"/>
            <p:cNvSpPr/>
            <p:nvPr/>
          </p:nvSpPr>
          <p:spPr>
            <a:xfrm>
              <a:off x="2183178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46"/>
            <p:cNvSpPr/>
            <p:nvPr/>
          </p:nvSpPr>
          <p:spPr>
            <a:xfrm>
              <a:off x="2183178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46"/>
            <p:cNvSpPr/>
            <p:nvPr/>
          </p:nvSpPr>
          <p:spPr>
            <a:xfrm>
              <a:off x="2183723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46"/>
            <p:cNvSpPr/>
            <p:nvPr/>
          </p:nvSpPr>
          <p:spPr>
            <a:xfrm>
              <a:off x="2183178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46"/>
            <p:cNvSpPr/>
            <p:nvPr/>
          </p:nvSpPr>
          <p:spPr>
            <a:xfrm>
              <a:off x="2183178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46"/>
            <p:cNvSpPr/>
            <p:nvPr/>
          </p:nvSpPr>
          <p:spPr>
            <a:xfrm>
              <a:off x="2183178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46"/>
            <p:cNvSpPr/>
            <p:nvPr/>
          </p:nvSpPr>
          <p:spPr>
            <a:xfrm>
              <a:off x="2183178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46"/>
            <p:cNvSpPr/>
            <p:nvPr/>
          </p:nvSpPr>
          <p:spPr>
            <a:xfrm>
              <a:off x="2183723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46"/>
            <p:cNvSpPr/>
            <p:nvPr/>
          </p:nvSpPr>
          <p:spPr>
            <a:xfrm>
              <a:off x="2129429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46"/>
            <p:cNvSpPr/>
            <p:nvPr/>
          </p:nvSpPr>
          <p:spPr>
            <a:xfrm>
              <a:off x="212942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46"/>
            <p:cNvSpPr/>
            <p:nvPr/>
          </p:nvSpPr>
          <p:spPr>
            <a:xfrm>
              <a:off x="212942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0" y="1"/>
                  </a:moveTo>
                  <a:lnTo>
                    <a:pt x="0" y="3519"/>
                  </a:lnTo>
                  <a:lnTo>
                    <a:pt x="3522" y="3519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46"/>
            <p:cNvSpPr/>
            <p:nvPr/>
          </p:nvSpPr>
          <p:spPr>
            <a:xfrm>
              <a:off x="2129974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46"/>
            <p:cNvSpPr/>
            <p:nvPr/>
          </p:nvSpPr>
          <p:spPr>
            <a:xfrm>
              <a:off x="212942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46"/>
            <p:cNvSpPr/>
            <p:nvPr/>
          </p:nvSpPr>
          <p:spPr>
            <a:xfrm>
              <a:off x="2129974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46"/>
            <p:cNvSpPr/>
            <p:nvPr/>
          </p:nvSpPr>
          <p:spPr>
            <a:xfrm>
              <a:off x="212942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46"/>
            <p:cNvSpPr/>
            <p:nvPr/>
          </p:nvSpPr>
          <p:spPr>
            <a:xfrm>
              <a:off x="2129429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0" y="0"/>
                  </a:moveTo>
                  <a:lnTo>
                    <a:pt x="0" y="3516"/>
                  </a:lnTo>
                  <a:lnTo>
                    <a:pt x="3522" y="3516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46"/>
            <p:cNvSpPr/>
            <p:nvPr/>
          </p:nvSpPr>
          <p:spPr>
            <a:xfrm>
              <a:off x="2129974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46"/>
            <p:cNvSpPr/>
            <p:nvPr/>
          </p:nvSpPr>
          <p:spPr>
            <a:xfrm>
              <a:off x="212942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46"/>
            <p:cNvSpPr/>
            <p:nvPr/>
          </p:nvSpPr>
          <p:spPr>
            <a:xfrm>
              <a:off x="2075680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46"/>
            <p:cNvSpPr/>
            <p:nvPr/>
          </p:nvSpPr>
          <p:spPr>
            <a:xfrm>
              <a:off x="2075680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15" name="Google Shape;13215;p46"/>
            <p:cNvGrpSpPr/>
            <p:nvPr/>
          </p:nvGrpSpPr>
          <p:grpSpPr>
            <a:xfrm>
              <a:off x="2076240" y="1989149"/>
              <a:ext cx="698445" cy="107436"/>
              <a:chOff x="2076240" y="1989149"/>
              <a:chExt cx="698445" cy="107436"/>
            </a:xfrm>
          </p:grpSpPr>
          <p:sp>
            <p:nvSpPr>
              <p:cNvPr id="13216" name="Google Shape;13216;p46"/>
              <p:cNvSpPr/>
              <p:nvPr/>
            </p:nvSpPr>
            <p:spPr>
              <a:xfrm>
                <a:off x="2720921" y="198914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7" name="Google Shape;13217;p46"/>
              <p:cNvSpPr/>
              <p:nvPr/>
            </p:nvSpPr>
            <p:spPr>
              <a:xfrm>
                <a:off x="2667234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8" name="Google Shape;13218;p46"/>
              <p:cNvSpPr/>
              <p:nvPr/>
            </p:nvSpPr>
            <p:spPr>
              <a:xfrm>
                <a:off x="261348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9" name="Google Shape;13219;p46"/>
              <p:cNvSpPr/>
              <p:nvPr/>
            </p:nvSpPr>
            <p:spPr>
              <a:xfrm>
                <a:off x="2559751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0" name="Google Shape;13220;p46"/>
              <p:cNvSpPr/>
              <p:nvPr/>
            </p:nvSpPr>
            <p:spPr>
              <a:xfrm>
                <a:off x="2506079" y="198914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1" name="Google Shape;13221;p46"/>
              <p:cNvSpPr/>
              <p:nvPr/>
            </p:nvSpPr>
            <p:spPr>
              <a:xfrm>
                <a:off x="2452314" y="1989149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2" name="Google Shape;13222;p46"/>
              <p:cNvSpPr/>
              <p:nvPr/>
            </p:nvSpPr>
            <p:spPr>
              <a:xfrm>
                <a:off x="2398581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3" name="Google Shape;13223;p46"/>
              <p:cNvSpPr/>
              <p:nvPr/>
            </p:nvSpPr>
            <p:spPr>
              <a:xfrm>
                <a:off x="2344878" y="1989149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4" name="Google Shape;13224;p46"/>
              <p:cNvSpPr/>
              <p:nvPr/>
            </p:nvSpPr>
            <p:spPr>
              <a:xfrm>
                <a:off x="2291144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5" name="Google Shape;13225;p46"/>
              <p:cNvSpPr/>
              <p:nvPr/>
            </p:nvSpPr>
            <p:spPr>
              <a:xfrm>
                <a:off x="223741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6" name="Google Shape;13226;p46"/>
              <p:cNvSpPr/>
              <p:nvPr/>
            </p:nvSpPr>
            <p:spPr>
              <a:xfrm>
                <a:off x="2183723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7" name="Google Shape;13227;p46"/>
              <p:cNvSpPr/>
              <p:nvPr/>
            </p:nvSpPr>
            <p:spPr>
              <a:xfrm>
                <a:off x="212997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8" name="Google Shape;13228;p46"/>
              <p:cNvSpPr/>
              <p:nvPr/>
            </p:nvSpPr>
            <p:spPr>
              <a:xfrm>
                <a:off x="2076240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229" name="Google Shape;13229;p46"/>
            <p:cNvSpPr/>
            <p:nvPr/>
          </p:nvSpPr>
          <p:spPr>
            <a:xfrm>
              <a:off x="2075680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46"/>
            <p:cNvSpPr/>
            <p:nvPr/>
          </p:nvSpPr>
          <p:spPr>
            <a:xfrm>
              <a:off x="2076240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46"/>
            <p:cNvSpPr/>
            <p:nvPr/>
          </p:nvSpPr>
          <p:spPr>
            <a:xfrm>
              <a:off x="2075680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46"/>
            <p:cNvSpPr/>
            <p:nvPr/>
          </p:nvSpPr>
          <p:spPr>
            <a:xfrm>
              <a:off x="2076240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46"/>
            <p:cNvSpPr/>
            <p:nvPr/>
          </p:nvSpPr>
          <p:spPr>
            <a:xfrm>
              <a:off x="2075680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46"/>
            <p:cNvSpPr/>
            <p:nvPr/>
          </p:nvSpPr>
          <p:spPr>
            <a:xfrm>
              <a:off x="2075680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46"/>
            <p:cNvSpPr/>
            <p:nvPr/>
          </p:nvSpPr>
          <p:spPr>
            <a:xfrm>
              <a:off x="2022008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46"/>
            <p:cNvSpPr/>
            <p:nvPr/>
          </p:nvSpPr>
          <p:spPr>
            <a:xfrm>
              <a:off x="2022008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46"/>
            <p:cNvSpPr/>
            <p:nvPr/>
          </p:nvSpPr>
          <p:spPr>
            <a:xfrm>
              <a:off x="2022008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38" name="Google Shape;13238;p46"/>
            <p:cNvGrpSpPr/>
            <p:nvPr/>
          </p:nvGrpSpPr>
          <p:grpSpPr>
            <a:xfrm>
              <a:off x="2022553" y="1397673"/>
              <a:ext cx="805866" cy="752677"/>
              <a:chOff x="2022553" y="1397673"/>
              <a:chExt cx="805866" cy="752677"/>
            </a:xfrm>
          </p:grpSpPr>
          <p:sp>
            <p:nvSpPr>
              <p:cNvPr id="13239" name="Google Shape;13239;p46"/>
              <p:cNvSpPr/>
              <p:nvPr/>
            </p:nvSpPr>
            <p:spPr>
              <a:xfrm>
                <a:off x="2774670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0" name="Google Shape;13240;p46"/>
              <p:cNvSpPr/>
              <p:nvPr/>
            </p:nvSpPr>
            <p:spPr>
              <a:xfrm>
                <a:off x="2774670" y="19354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1" name="Google Shape;13241;p46"/>
              <p:cNvSpPr/>
              <p:nvPr/>
            </p:nvSpPr>
            <p:spPr>
              <a:xfrm>
                <a:off x="277467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2" name="Google Shape;13242;p46"/>
              <p:cNvSpPr/>
              <p:nvPr/>
            </p:nvSpPr>
            <p:spPr>
              <a:xfrm>
                <a:off x="2720921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3" name="Google Shape;13243;p46"/>
              <p:cNvSpPr/>
              <p:nvPr/>
            </p:nvSpPr>
            <p:spPr>
              <a:xfrm>
                <a:off x="2720921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4" name="Google Shape;13244;p46"/>
              <p:cNvSpPr/>
              <p:nvPr/>
            </p:nvSpPr>
            <p:spPr>
              <a:xfrm>
                <a:off x="2720921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5" name="Google Shape;13245;p46"/>
              <p:cNvSpPr/>
              <p:nvPr/>
            </p:nvSpPr>
            <p:spPr>
              <a:xfrm>
                <a:off x="2667234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6" name="Google Shape;13246;p46"/>
              <p:cNvSpPr/>
              <p:nvPr/>
            </p:nvSpPr>
            <p:spPr>
              <a:xfrm>
                <a:off x="2667234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7" name="Google Shape;13247;p46"/>
              <p:cNvSpPr/>
              <p:nvPr/>
            </p:nvSpPr>
            <p:spPr>
              <a:xfrm>
                <a:off x="2667234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8" name="Google Shape;13248;p46"/>
              <p:cNvSpPr/>
              <p:nvPr/>
            </p:nvSpPr>
            <p:spPr>
              <a:xfrm>
                <a:off x="261348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9" name="Google Shape;13249;p46"/>
              <p:cNvSpPr/>
              <p:nvPr/>
            </p:nvSpPr>
            <p:spPr>
              <a:xfrm>
                <a:off x="2613484" y="193541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0" name="Google Shape;13250;p46"/>
              <p:cNvSpPr/>
              <p:nvPr/>
            </p:nvSpPr>
            <p:spPr>
              <a:xfrm>
                <a:off x="2613484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1" name="Google Shape;13251;p46"/>
              <p:cNvSpPr/>
              <p:nvPr/>
            </p:nvSpPr>
            <p:spPr>
              <a:xfrm>
                <a:off x="2612939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2" name="Google Shape;13252;p46"/>
              <p:cNvSpPr/>
              <p:nvPr/>
            </p:nvSpPr>
            <p:spPr>
              <a:xfrm>
                <a:off x="2613484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3" name="Google Shape;13253;p46"/>
              <p:cNvSpPr/>
              <p:nvPr/>
            </p:nvSpPr>
            <p:spPr>
              <a:xfrm>
                <a:off x="2559751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4" name="Google Shape;13254;p46"/>
              <p:cNvSpPr/>
              <p:nvPr/>
            </p:nvSpPr>
            <p:spPr>
              <a:xfrm>
                <a:off x="2559751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5" name="Google Shape;13255;p46"/>
              <p:cNvSpPr/>
              <p:nvPr/>
            </p:nvSpPr>
            <p:spPr>
              <a:xfrm>
                <a:off x="2559206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6" name="Google Shape;13256;p46"/>
              <p:cNvSpPr/>
              <p:nvPr/>
            </p:nvSpPr>
            <p:spPr>
              <a:xfrm>
                <a:off x="2559751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7" name="Google Shape;13257;p46"/>
              <p:cNvSpPr/>
              <p:nvPr/>
            </p:nvSpPr>
            <p:spPr>
              <a:xfrm>
                <a:off x="2506079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8" name="Google Shape;13258;p46"/>
              <p:cNvSpPr/>
              <p:nvPr/>
            </p:nvSpPr>
            <p:spPr>
              <a:xfrm>
                <a:off x="2505519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9" name="Google Shape;13259;p46"/>
              <p:cNvSpPr/>
              <p:nvPr/>
            </p:nvSpPr>
            <p:spPr>
              <a:xfrm>
                <a:off x="2506079" y="172051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0" name="Google Shape;13260;p46"/>
              <p:cNvSpPr/>
              <p:nvPr/>
            </p:nvSpPr>
            <p:spPr>
              <a:xfrm>
                <a:off x="2452314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1" name="Google Shape;13261;p46"/>
              <p:cNvSpPr/>
              <p:nvPr/>
            </p:nvSpPr>
            <p:spPr>
              <a:xfrm>
                <a:off x="2452314" y="1881666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2" name="Google Shape;13262;p46"/>
              <p:cNvSpPr/>
              <p:nvPr/>
            </p:nvSpPr>
            <p:spPr>
              <a:xfrm>
                <a:off x="245178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3" name="Google Shape;13263;p46"/>
              <p:cNvSpPr/>
              <p:nvPr/>
            </p:nvSpPr>
            <p:spPr>
              <a:xfrm>
                <a:off x="2452314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4" name="Google Shape;13264;p46"/>
              <p:cNvSpPr/>
              <p:nvPr/>
            </p:nvSpPr>
            <p:spPr>
              <a:xfrm>
                <a:off x="2451785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5" name="Google Shape;13265;p46"/>
              <p:cNvSpPr/>
              <p:nvPr/>
            </p:nvSpPr>
            <p:spPr>
              <a:xfrm>
                <a:off x="2452314" y="155934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6" name="Google Shape;13266;p46"/>
              <p:cNvSpPr/>
              <p:nvPr/>
            </p:nvSpPr>
            <p:spPr>
              <a:xfrm>
                <a:off x="2451785" y="1505094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7" name="Google Shape;13267;p46"/>
              <p:cNvSpPr/>
              <p:nvPr/>
            </p:nvSpPr>
            <p:spPr>
              <a:xfrm>
                <a:off x="2452314" y="150563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8" name="Google Shape;13268;p46"/>
              <p:cNvSpPr/>
              <p:nvPr/>
            </p:nvSpPr>
            <p:spPr>
              <a:xfrm>
                <a:off x="2398581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9" name="Google Shape;13269;p46"/>
              <p:cNvSpPr/>
              <p:nvPr/>
            </p:nvSpPr>
            <p:spPr>
              <a:xfrm>
                <a:off x="2398035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0" name="Google Shape;13270;p46"/>
              <p:cNvSpPr/>
              <p:nvPr/>
            </p:nvSpPr>
            <p:spPr>
              <a:xfrm>
                <a:off x="2398581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1" name="Google Shape;13271;p46"/>
              <p:cNvSpPr/>
              <p:nvPr/>
            </p:nvSpPr>
            <p:spPr>
              <a:xfrm>
                <a:off x="2398035" y="1666280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2" name="Google Shape;13272;p46"/>
              <p:cNvSpPr/>
              <p:nvPr/>
            </p:nvSpPr>
            <p:spPr>
              <a:xfrm>
                <a:off x="2398581" y="1666809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3" name="Google Shape;13273;p46"/>
              <p:cNvSpPr/>
              <p:nvPr/>
            </p:nvSpPr>
            <p:spPr>
              <a:xfrm>
                <a:off x="2398035" y="161251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4" name="Google Shape;13274;p46"/>
              <p:cNvSpPr/>
              <p:nvPr/>
            </p:nvSpPr>
            <p:spPr>
              <a:xfrm>
                <a:off x="2398581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5" name="Google Shape;13275;p46"/>
              <p:cNvSpPr/>
              <p:nvPr/>
            </p:nvSpPr>
            <p:spPr>
              <a:xfrm>
                <a:off x="2398035" y="145134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6" name="Google Shape;13276;p46"/>
              <p:cNvSpPr/>
              <p:nvPr/>
            </p:nvSpPr>
            <p:spPr>
              <a:xfrm>
                <a:off x="2398581" y="145190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7" name="Google Shape;13277;p46"/>
              <p:cNvSpPr/>
              <p:nvPr/>
            </p:nvSpPr>
            <p:spPr>
              <a:xfrm>
                <a:off x="2398035" y="1397673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8" name="Google Shape;13278;p46"/>
              <p:cNvSpPr/>
              <p:nvPr/>
            </p:nvSpPr>
            <p:spPr>
              <a:xfrm>
                <a:off x="2398581" y="1398218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9" name="Google Shape;13279;p46"/>
              <p:cNvSpPr/>
              <p:nvPr/>
            </p:nvSpPr>
            <p:spPr>
              <a:xfrm>
                <a:off x="2344878" y="204283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0" name="Google Shape;13280;p46"/>
              <p:cNvSpPr/>
              <p:nvPr/>
            </p:nvSpPr>
            <p:spPr>
              <a:xfrm>
                <a:off x="2344878" y="188166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1" name="Google Shape;13281;p46"/>
              <p:cNvSpPr/>
              <p:nvPr/>
            </p:nvSpPr>
            <p:spPr>
              <a:xfrm>
                <a:off x="2344348" y="171995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2" name="Google Shape;13282;p46"/>
              <p:cNvSpPr/>
              <p:nvPr/>
            </p:nvSpPr>
            <p:spPr>
              <a:xfrm>
                <a:off x="2344878" y="172051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3" name="Google Shape;13283;p46"/>
              <p:cNvSpPr/>
              <p:nvPr/>
            </p:nvSpPr>
            <p:spPr>
              <a:xfrm>
                <a:off x="2291144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4" name="Google Shape;13284;p46"/>
              <p:cNvSpPr/>
              <p:nvPr/>
            </p:nvSpPr>
            <p:spPr>
              <a:xfrm>
                <a:off x="229061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5" name="Google Shape;13285;p46"/>
              <p:cNvSpPr/>
              <p:nvPr/>
            </p:nvSpPr>
            <p:spPr>
              <a:xfrm>
                <a:off x="2291144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6" name="Google Shape;13286;p46"/>
              <p:cNvSpPr/>
              <p:nvPr/>
            </p:nvSpPr>
            <p:spPr>
              <a:xfrm>
                <a:off x="2237410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7" name="Google Shape;13287;p46"/>
              <p:cNvSpPr/>
              <p:nvPr/>
            </p:nvSpPr>
            <p:spPr>
              <a:xfrm>
                <a:off x="223741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8" name="Google Shape;13288;p46"/>
              <p:cNvSpPr/>
              <p:nvPr/>
            </p:nvSpPr>
            <p:spPr>
              <a:xfrm>
                <a:off x="2236850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9" name="Google Shape;13289;p46"/>
              <p:cNvSpPr/>
              <p:nvPr/>
            </p:nvSpPr>
            <p:spPr>
              <a:xfrm>
                <a:off x="223741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0" name="Google Shape;13290;p46"/>
              <p:cNvSpPr/>
              <p:nvPr/>
            </p:nvSpPr>
            <p:spPr>
              <a:xfrm>
                <a:off x="2183723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1" name="Google Shape;13291;p46"/>
              <p:cNvSpPr/>
              <p:nvPr/>
            </p:nvSpPr>
            <p:spPr>
              <a:xfrm>
                <a:off x="2183723" y="19354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2" name="Google Shape;13292;p46"/>
              <p:cNvSpPr/>
              <p:nvPr/>
            </p:nvSpPr>
            <p:spPr>
              <a:xfrm>
                <a:off x="2183723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3" name="Google Shape;13293;p46"/>
              <p:cNvSpPr/>
              <p:nvPr/>
            </p:nvSpPr>
            <p:spPr>
              <a:xfrm>
                <a:off x="2183723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4" name="Google Shape;13294;p46"/>
              <p:cNvSpPr/>
              <p:nvPr/>
            </p:nvSpPr>
            <p:spPr>
              <a:xfrm>
                <a:off x="2183178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5" name="Google Shape;13295;p46"/>
              <p:cNvSpPr/>
              <p:nvPr/>
            </p:nvSpPr>
            <p:spPr>
              <a:xfrm>
                <a:off x="2183723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6" name="Google Shape;13296;p46"/>
              <p:cNvSpPr/>
              <p:nvPr/>
            </p:nvSpPr>
            <p:spPr>
              <a:xfrm>
                <a:off x="212997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7" name="Google Shape;13297;p46"/>
              <p:cNvSpPr/>
              <p:nvPr/>
            </p:nvSpPr>
            <p:spPr>
              <a:xfrm>
                <a:off x="2129974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8" name="Google Shape;13298;p46"/>
              <p:cNvSpPr/>
              <p:nvPr/>
            </p:nvSpPr>
            <p:spPr>
              <a:xfrm>
                <a:off x="212997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9" name="Google Shape;13299;p46"/>
              <p:cNvSpPr/>
              <p:nvPr/>
            </p:nvSpPr>
            <p:spPr>
              <a:xfrm>
                <a:off x="207624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0" name="Google Shape;13300;p46"/>
              <p:cNvSpPr/>
              <p:nvPr/>
            </p:nvSpPr>
            <p:spPr>
              <a:xfrm>
                <a:off x="2076240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1" name="Google Shape;13301;p46"/>
              <p:cNvSpPr/>
              <p:nvPr/>
            </p:nvSpPr>
            <p:spPr>
              <a:xfrm>
                <a:off x="2076240" y="177424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2" name="Google Shape;13302;p46"/>
              <p:cNvSpPr/>
              <p:nvPr/>
            </p:nvSpPr>
            <p:spPr>
              <a:xfrm>
                <a:off x="2022553" y="198914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3" name="Google Shape;13303;p46"/>
              <p:cNvSpPr/>
              <p:nvPr/>
            </p:nvSpPr>
            <p:spPr>
              <a:xfrm>
                <a:off x="2022553" y="19354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4" name="Google Shape;13304;p46"/>
              <p:cNvSpPr/>
              <p:nvPr/>
            </p:nvSpPr>
            <p:spPr>
              <a:xfrm>
                <a:off x="2022553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08" name="Shape 13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9" name="Google Shape;13309;p47"/>
          <p:cNvSpPr txBox="1"/>
          <p:nvPr>
            <p:ph type="title"/>
          </p:nvPr>
        </p:nvSpPr>
        <p:spPr>
          <a:xfrm>
            <a:off x="244325" y="498650"/>
            <a:ext cx="85206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9. Busca al juego con el rating más alto de cada año.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10" name="Google Shape;1331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10286"/>
            <a:ext cx="8839200" cy="53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11" name="Google Shape;1331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00" y="3221325"/>
            <a:ext cx="7821727" cy="5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12" name="Google Shape;13312;p47"/>
          <p:cNvSpPr txBox="1"/>
          <p:nvPr>
            <p:ph idx="1" type="subTitle"/>
          </p:nvPr>
        </p:nvSpPr>
        <p:spPr>
          <a:xfrm>
            <a:off x="1290425" y="848663"/>
            <a:ext cx="64284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 filtra la información según la fecha de lanzamiento, y se busca el juego con mayor </a:t>
            </a:r>
            <a:r>
              <a:rPr lang="en" sz="1800"/>
              <a:t>calificación por año.</a:t>
            </a:r>
            <a:r>
              <a:rPr lang="en" sz="1800"/>
              <a:t> </a:t>
            </a:r>
            <a:endParaRPr sz="1800"/>
          </a:p>
        </p:txBody>
      </p:sp>
      <p:sp>
        <p:nvSpPr>
          <p:cNvPr id="13313" name="Google Shape;13313;p47"/>
          <p:cNvSpPr txBox="1"/>
          <p:nvPr>
            <p:ph idx="1" type="subTitle"/>
          </p:nvPr>
        </p:nvSpPr>
        <p:spPr>
          <a:xfrm>
            <a:off x="1290425" y="4041850"/>
            <a:ext cx="44010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Desde hace 5 años la mejor </a:t>
            </a:r>
            <a:r>
              <a:rPr lang="en" sz="1800"/>
              <a:t>calificación</a:t>
            </a:r>
            <a:r>
              <a:rPr lang="en" sz="1800"/>
              <a:t> ha sido 4.6, y la </a:t>
            </a:r>
            <a:r>
              <a:rPr lang="en" sz="1800"/>
              <a:t>mayoría</a:t>
            </a:r>
            <a:r>
              <a:rPr lang="en" sz="1800"/>
              <a:t> de juegos de la lista </a:t>
            </a:r>
            <a:r>
              <a:rPr lang="en" sz="1800"/>
              <a:t>pertenecen</a:t>
            </a:r>
            <a:r>
              <a:rPr lang="en" sz="1800"/>
              <a:t> al </a:t>
            </a:r>
            <a:r>
              <a:rPr lang="en" sz="1800"/>
              <a:t>género</a:t>
            </a:r>
            <a:r>
              <a:rPr lang="en" sz="1800"/>
              <a:t> de Aventura.</a:t>
            </a:r>
            <a:endParaRPr sz="1800"/>
          </a:p>
        </p:txBody>
      </p:sp>
      <p:pic>
        <p:nvPicPr>
          <p:cNvPr id="13314" name="Google Shape;1331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3206" y="1641706"/>
            <a:ext cx="3717576" cy="231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18" name="Shape 1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9" name="Google Shape;13319;p48"/>
          <p:cNvSpPr txBox="1"/>
          <p:nvPr>
            <p:ph idx="1" type="body"/>
          </p:nvPr>
        </p:nvSpPr>
        <p:spPr>
          <a:xfrm>
            <a:off x="1949113" y="4486625"/>
            <a:ext cx="52458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Hollow Knight</a:t>
            </a:r>
            <a:r>
              <a:rPr lang="en"/>
              <a:t> (</a:t>
            </a:r>
            <a:r>
              <a:rPr lang="en"/>
              <a:t>Team Cherry</a:t>
            </a:r>
            <a:r>
              <a:rPr lang="en"/>
              <a:t>)</a:t>
            </a:r>
            <a:endParaRPr/>
          </a:p>
        </p:txBody>
      </p:sp>
      <p:grpSp>
        <p:nvGrpSpPr>
          <p:cNvPr id="13320" name="Google Shape;13320;p48"/>
          <p:cNvGrpSpPr/>
          <p:nvPr/>
        </p:nvGrpSpPr>
        <p:grpSpPr>
          <a:xfrm>
            <a:off x="1696836" y="664840"/>
            <a:ext cx="5937591" cy="2882867"/>
            <a:chOff x="1833987" y="2604860"/>
            <a:chExt cx="1182999" cy="699504"/>
          </a:xfrm>
        </p:grpSpPr>
        <p:sp>
          <p:nvSpPr>
            <p:cNvPr id="13321" name="Google Shape;13321;p48"/>
            <p:cNvSpPr/>
            <p:nvPr/>
          </p:nvSpPr>
          <p:spPr>
            <a:xfrm>
              <a:off x="290844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48"/>
            <p:cNvSpPr/>
            <p:nvPr/>
          </p:nvSpPr>
          <p:spPr>
            <a:xfrm>
              <a:off x="290844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48"/>
            <p:cNvSpPr/>
            <p:nvPr/>
          </p:nvSpPr>
          <p:spPr>
            <a:xfrm>
              <a:off x="290897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48"/>
            <p:cNvSpPr/>
            <p:nvPr/>
          </p:nvSpPr>
          <p:spPr>
            <a:xfrm>
              <a:off x="290844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48"/>
            <p:cNvSpPr/>
            <p:nvPr/>
          </p:nvSpPr>
          <p:spPr>
            <a:xfrm>
              <a:off x="290897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48"/>
            <p:cNvSpPr/>
            <p:nvPr/>
          </p:nvSpPr>
          <p:spPr>
            <a:xfrm>
              <a:off x="290844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48"/>
            <p:cNvSpPr/>
            <p:nvPr/>
          </p:nvSpPr>
          <p:spPr>
            <a:xfrm>
              <a:off x="2908973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48"/>
            <p:cNvSpPr/>
            <p:nvPr/>
          </p:nvSpPr>
          <p:spPr>
            <a:xfrm>
              <a:off x="290844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48"/>
            <p:cNvSpPr/>
            <p:nvPr/>
          </p:nvSpPr>
          <p:spPr>
            <a:xfrm>
              <a:off x="290897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48"/>
            <p:cNvSpPr/>
            <p:nvPr/>
          </p:nvSpPr>
          <p:spPr>
            <a:xfrm>
              <a:off x="290844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48"/>
            <p:cNvSpPr/>
            <p:nvPr/>
          </p:nvSpPr>
          <p:spPr>
            <a:xfrm>
              <a:off x="290897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48"/>
            <p:cNvSpPr/>
            <p:nvPr/>
          </p:nvSpPr>
          <p:spPr>
            <a:xfrm>
              <a:off x="285471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48"/>
            <p:cNvSpPr/>
            <p:nvPr/>
          </p:nvSpPr>
          <p:spPr>
            <a:xfrm>
              <a:off x="2855240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48"/>
            <p:cNvSpPr/>
            <p:nvPr/>
          </p:nvSpPr>
          <p:spPr>
            <a:xfrm>
              <a:off x="285471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48"/>
            <p:cNvSpPr/>
            <p:nvPr/>
          </p:nvSpPr>
          <p:spPr>
            <a:xfrm>
              <a:off x="285471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48"/>
            <p:cNvSpPr/>
            <p:nvPr/>
          </p:nvSpPr>
          <p:spPr>
            <a:xfrm>
              <a:off x="2855240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48"/>
            <p:cNvSpPr/>
            <p:nvPr/>
          </p:nvSpPr>
          <p:spPr>
            <a:xfrm>
              <a:off x="285471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48"/>
            <p:cNvSpPr/>
            <p:nvPr/>
          </p:nvSpPr>
          <p:spPr>
            <a:xfrm>
              <a:off x="2855240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48"/>
            <p:cNvSpPr/>
            <p:nvPr/>
          </p:nvSpPr>
          <p:spPr>
            <a:xfrm>
              <a:off x="285471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48"/>
            <p:cNvSpPr/>
            <p:nvPr/>
          </p:nvSpPr>
          <p:spPr>
            <a:xfrm>
              <a:off x="285471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48"/>
            <p:cNvSpPr/>
            <p:nvPr/>
          </p:nvSpPr>
          <p:spPr>
            <a:xfrm>
              <a:off x="2855240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48"/>
            <p:cNvSpPr/>
            <p:nvPr/>
          </p:nvSpPr>
          <p:spPr>
            <a:xfrm>
              <a:off x="285471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48"/>
            <p:cNvSpPr/>
            <p:nvPr/>
          </p:nvSpPr>
          <p:spPr>
            <a:xfrm>
              <a:off x="2855240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48"/>
            <p:cNvSpPr/>
            <p:nvPr/>
          </p:nvSpPr>
          <p:spPr>
            <a:xfrm>
              <a:off x="285471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48"/>
            <p:cNvSpPr/>
            <p:nvPr/>
          </p:nvSpPr>
          <p:spPr>
            <a:xfrm>
              <a:off x="285471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48"/>
            <p:cNvSpPr/>
            <p:nvPr/>
          </p:nvSpPr>
          <p:spPr>
            <a:xfrm>
              <a:off x="2855240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48"/>
            <p:cNvSpPr/>
            <p:nvPr/>
          </p:nvSpPr>
          <p:spPr>
            <a:xfrm>
              <a:off x="2801007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48"/>
            <p:cNvSpPr/>
            <p:nvPr/>
          </p:nvSpPr>
          <p:spPr>
            <a:xfrm>
              <a:off x="2801568" y="314264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48"/>
            <p:cNvSpPr/>
            <p:nvPr/>
          </p:nvSpPr>
          <p:spPr>
            <a:xfrm>
              <a:off x="2801007" y="3088355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48"/>
            <p:cNvSpPr/>
            <p:nvPr/>
          </p:nvSpPr>
          <p:spPr>
            <a:xfrm>
              <a:off x="2801007" y="3034684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48"/>
            <p:cNvSpPr/>
            <p:nvPr/>
          </p:nvSpPr>
          <p:spPr>
            <a:xfrm>
              <a:off x="2801568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48"/>
            <p:cNvSpPr/>
            <p:nvPr/>
          </p:nvSpPr>
          <p:spPr>
            <a:xfrm>
              <a:off x="2801007" y="298091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48"/>
            <p:cNvSpPr/>
            <p:nvPr/>
          </p:nvSpPr>
          <p:spPr>
            <a:xfrm>
              <a:off x="2801007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48"/>
            <p:cNvSpPr/>
            <p:nvPr/>
          </p:nvSpPr>
          <p:spPr>
            <a:xfrm>
              <a:off x="2801568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1" y="0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48"/>
            <p:cNvSpPr/>
            <p:nvPr/>
          </p:nvSpPr>
          <p:spPr>
            <a:xfrm>
              <a:off x="2801007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48"/>
            <p:cNvSpPr/>
            <p:nvPr/>
          </p:nvSpPr>
          <p:spPr>
            <a:xfrm>
              <a:off x="2801007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48"/>
            <p:cNvSpPr/>
            <p:nvPr/>
          </p:nvSpPr>
          <p:spPr>
            <a:xfrm>
              <a:off x="2801568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48"/>
            <p:cNvSpPr/>
            <p:nvPr/>
          </p:nvSpPr>
          <p:spPr>
            <a:xfrm>
              <a:off x="2801007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48"/>
            <p:cNvSpPr/>
            <p:nvPr/>
          </p:nvSpPr>
          <p:spPr>
            <a:xfrm>
              <a:off x="2801007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48"/>
            <p:cNvSpPr/>
            <p:nvPr/>
          </p:nvSpPr>
          <p:spPr>
            <a:xfrm>
              <a:off x="2801568" y="2712857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48"/>
            <p:cNvSpPr/>
            <p:nvPr/>
          </p:nvSpPr>
          <p:spPr>
            <a:xfrm>
              <a:off x="274727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48"/>
            <p:cNvSpPr/>
            <p:nvPr/>
          </p:nvSpPr>
          <p:spPr>
            <a:xfrm>
              <a:off x="2747819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48"/>
            <p:cNvSpPr/>
            <p:nvPr/>
          </p:nvSpPr>
          <p:spPr>
            <a:xfrm>
              <a:off x="274727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48"/>
            <p:cNvSpPr/>
            <p:nvPr/>
          </p:nvSpPr>
          <p:spPr>
            <a:xfrm>
              <a:off x="274727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48"/>
            <p:cNvSpPr/>
            <p:nvPr/>
          </p:nvSpPr>
          <p:spPr>
            <a:xfrm>
              <a:off x="274781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48"/>
            <p:cNvSpPr/>
            <p:nvPr/>
          </p:nvSpPr>
          <p:spPr>
            <a:xfrm>
              <a:off x="274727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48"/>
            <p:cNvSpPr/>
            <p:nvPr/>
          </p:nvSpPr>
          <p:spPr>
            <a:xfrm>
              <a:off x="274781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48"/>
            <p:cNvSpPr/>
            <p:nvPr/>
          </p:nvSpPr>
          <p:spPr>
            <a:xfrm>
              <a:off x="274727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48"/>
            <p:cNvSpPr/>
            <p:nvPr/>
          </p:nvSpPr>
          <p:spPr>
            <a:xfrm>
              <a:off x="274781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48"/>
            <p:cNvSpPr/>
            <p:nvPr/>
          </p:nvSpPr>
          <p:spPr>
            <a:xfrm>
              <a:off x="274727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48"/>
            <p:cNvSpPr/>
            <p:nvPr/>
          </p:nvSpPr>
          <p:spPr>
            <a:xfrm>
              <a:off x="274727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48"/>
            <p:cNvSpPr/>
            <p:nvPr/>
          </p:nvSpPr>
          <p:spPr>
            <a:xfrm>
              <a:off x="274781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48"/>
            <p:cNvSpPr/>
            <p:nvPr/>
          </p:nvSpPr>
          <p:spPr>
            <a:xfrm>
              <a:off x="274727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48"/>
            <p:cNvSpPr/>
            <p:nvPr/>
          </p:nvSpPr>
          <p:spPr>
            <a:xfrm>
              <a:off x="274781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48"/>
            <p:cNvSpPr/>
            <p:nvPr/>
          </p:nvSpPr>
          <p:spPr>
            <a:xfrm>
              <a:off x="274727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48"/>
            <p:cNvSpPr/>
            <p:nvPr/>
          </p:nvSpPr>
          <p:spPr>
            <a:xfrm>
              <a:off x="274781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48"/>
            <p:cNvSpPr/>
            <p:nvPr/>
          </p:nvSpPr>
          <p:spPr>
            <a:xfrm>
              <a:off x="274727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48"/>
            <p:cNvSpPr/>
            <p:nvPr/>
          </p:nvSpPr>
          <p:spPr>
            <a:xfrm>
              <a:off x="274727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48"/>
            <p:cNvSpPr/>
            <p:nvPr/>
          </p:nvSpPr>
          <p:spPr>
            <a:xfrm>
              <a:off x="2747819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48"/>
            <p:cNvSpPr/>
            <p:nvPr/>
          </p:nvSpPr>
          <p:spPr>
            <a:xfrm>
              <a:off x="2693540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48"/>
            <p:cNvSpPr/>
            <p:nvPr/>
          </p:nvSpPr>
          <p:spPr>
            <a:xfrm>
              <a:off x="269354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48"/>
            <p:cNvSpPr/>
            <p:nvPr/>
          </p:nvSpPr>
          <p:spPr>
            <a:xfrm>
              <a:off x="2694069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48"/>
            <p:cNvSpPr/>
            <p:nvPr/>
          </p:nvSpPr>
          <p:spPr>
            <a:xfrm>
              <a:off x="269354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48"/>
            <p:cNvSpPr/>
            <p:nvPr/>
          </p:nvSpPr>
          <p:spPr>
            <a:xfrm>
              <a:off x="269406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48"/>
            <p:cNvSpPr/>
            <p:nvPr/>
          </p:nvSpPr>
          <p:spPr>
            <a:xfrm>
              <a:off x="269354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48"/>
            <p:cNvSpPr/>
            <p:nvPr/>
          </p:nvSpPr>
          <p:spPr>
            <a:xfrm>
              <a:off x="269406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48"/>
            <p:cNvSpPr/>
            <p:nvPr/>
          </p:nvSpPr>
          <p:spPr>
            <a:xfrm>
              <a:off x="269354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48"/>
            <p:cNvSpPr/>
            <p:nvPr/>
          </p:nvSpPr>
          <p:spPr>
            <a:xfrm>
              <a:off x="269406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48"/>
            <p:cNvSpPr/>
            <p:nvPr/>
          </p:nvSpPr>
          <p:spPr>
            <a:xfrm>
              <a:off x="269354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48"/>
            <p:cNvSpPr/>
            <p:nvPr/>
          </p:nvSpPr>
          <p:spPr>
            <a:xfrm>
              <a:off x="2694069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48"/>
            <p:cNvSpPr/>
            <p:nvPr/>
          </p:nvSpPr>
          <p:spPr>
            <a:xfrm>
              <a:off x="269354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48"/>
            <p:cNvSpPr/>
            <p:nvPr/>
          </p:nvSpPr>
          <p:spPr>
            <a:xfrm>
              <a:off x="269406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48"/>
            <p:cNvSpPr/>
            <p:nvPr/>
          </p:nvSpPr>
          <p:spPr>
            <a:xfrm>
              <a:off x="269354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48"/>
            <p:cNvSpPr/>
            <p:nvPr/>
          </p:nvSpPr>
          <p:spPr>
            <a:xfrm>
              <a:off x="269406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48"/>
            <p:cNvSpPr/>
            <p:nvPr/>
          </p:nvSpPr>
          <p:spPr>
            <a:xfrm>
              <a:off x="269354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48"/>
            <p:cNvSpPr/>
            <p:nvPr/>
          </p:nvSpPr>
          <p:spPr>
            <a:xfrm>
              <a:off x="269406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48"/>
            <p:cNvSpPr/>
            <p:nvPr/>
          </p:nvSpPr>
          <p:spPr>
            <a:xfrm>
              <a:off x="269354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48"/>
            <p:cNvSpPr/>
            <p:nvPr/>
          </p:nvSpPr>
          <p:spPr>
            <a:xfrm>
              <a:off x="2694069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48"/>
            <p:cNvSpPr/>
            <p:nvPr/>
          </p:nvSpPr>
          <p:spPr>
            <a:xfrm>
              <a:off x="2693540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48"/>
            <p:cNvSpPr/>
            <p:nvPr/>
          </p:nvSpPr>
          <p:spPr>
            <a:xfrm>
              <a:off x="263985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48"/>
            <p:cNvSpPr/>
            <p:nvPr/>
          </p:nvSpPr>
          <p:spPr>
            <a:xfrm>
              <a:off x="2640382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48"/>
            <p:cNvSpPr/>
            <p:nvPr/>
          </p:nvSpPr>
          <p:spPr>
            <a:xfrm>
              <a:off x="263985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48"/>
            <p:cNvSpPr/>
            <p:nvPr/>
          </p:nvSpPr>
          <p:spPr>
            <a:xfrm>
              <a:off x="2640382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48"/>
            <p:cNvSpPr/>
            <p:nvPr/>
          </p:nvSpPr>
          <p:spPr>
            <a:xfrm>
              <a:off x="263985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48"/>
            <p:cNvSpPr/>
            <p:nvPr/>
          </p:nvSpPr>
          <p:spPr>
            <a:xfrm>
              <a:off x="2640382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48"/>
            <p:cNvSpPr/>
            <p:nvPr/>
          </p:nvSpPr>
          <p:spPr>
            <a:xfrm>
              <a:off x="263985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48"/>
            <p:cNvSpPr/>
            <p:nvPr/>
          </p:nvSpPr>
          <p:spPr>
            <a:xfrm>
              <a:off x="263985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48"/>
            <p:cNvSpPr/>
            <p:nvPr/>
          </p:nvSpPr>
          <p:spPr>
            <a:xfrm>
              <a:off x="263985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48"/>
            <p:cNvSpPr/>
            <p:nvPr/>
          </p:nvSpPr>
          <p:spPr>
            <a:xfrm>
              <a:off x="263985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48"/>
            <p:cNvSpPr/>
            <p:nvPr/>
          </p:nvSpPr>
          <p:spPr>
            <a:xfrm>
              <a:off x="263985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48"/>
            <p:cNvSpPr/>
            <p:nvPr/>
          </p:nvSpPr>
          <p:spPr>
            <a:xfrm>
              <a:off x="263985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48"/>
            <p:cNvSpPr/>
            <p:nvPr/>
          </p:nvSpPr>
          <p:spPr>
            <a:xfrm>
              <a:off x="263985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48"/>
            <p:cNvSpPr/>
            <p:nvPr/>
          </p:nvSpPr>
          <p:spPr>
            <a:xfrm>
              <a:off x="2640382" y="2712857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48"/>
            <p:cNvSpPr/>
            <p:nvPr/>
          </p:nvSpPr>
          <p:spPr>
            <a:xfrm>
              <a:off x="263985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48"/>
            <p:cNvSpPr/>
            <p:nvPr/>
          </p:nvSpPr>
          <p:spPr>
            <a:xfrm>
              <a:off x="2640382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48"/>
            <p:cNvSpPr/>
            <p:nvPr/>
          </p:nvSpPr>
          <p:spPr>
            <a:xfrm>
              <a:off x="258610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48"/>
            <p:cNvSpPr/>
            <p:nvPr/>
          </p:nvSpPr>
          <p:spPr>
            <a:xfrm>
              <a:off x="258664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48"/>
            <p:cNvSpPr/>
            <p:nvPr/>
          </p:nvSpPr>
          <p:spPr>
            <a:xfrm>
              <a:off x="258610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48"/>
            <p:cNvSpPr/>
            <p:nvPr/>
          </p:nvSpPr>
          <p:spPr>
            <a:xfrm>
              <a:off x="258664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48"/>
            <p:cNvSpPr/>
            <p:nvPr/>
          </p:nvSpPr>
          <p:spPr>
            <a:xfrm>
              <a:off x="258610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48"/>
            <p:cNvSpPr/>
            <p:nvPr/>
          </p:nvSpPr>
          <p:spPr>
            <a:xfrm>
              <a:off x="258610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48"/>
            <p:cNvSpPr/>
            <p:nvPr/>
          </p:nvSpPr>
          <p:spPr>
            <a:xfrm>
              <a:off x="258664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48"/>
            <p:cNvSpPr/>
            <p:nvPr/>
          </p:nvSpPr>
          <p:spPr>
            <a:xfrm>
              <a:off x="258610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48"/>
            <p:cNvSpPr/>
            <p:nvPr/>
          </p:nvSpPr>
          <p:spPr>
            <a:xfrm>
              <a:off x="258664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48"/>
            <p:cNvSpPr/>
            <p:nvPr/>
          </p:nvSpPr>
          <p:spPr>
            <a:xfrm>
              <a:off x="258610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48"/>
            <p:cNvSpPr/>
            <p:nvPr/>
          </p:nvSpPr>
          <p:spPr>
            <a:xfrm>
              <a:off x="258664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48"/>
            <p:cNvSpPr/>
            <p:nvPr/>
          </p:nvSpPr>
          <p:spPr>
            <a:xfrm>
              <a:off x="258610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48"/>
            <p:cNvSpPr/>
            <p:nvPr/>
          </p:nvSpPr>
          <p:spPr>
            <a:xfrm>
              <a:off x="258664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48"/>
            <p:cNvSpPr/>
            <p:nvPr/>
          </p:nvSpPr>
          <p:spPr>
            <a:xfrm>
              <a:off x="258610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48"/>
            <p:cNvSpPr/>
            <p:nvPr/>
          </p:nvSpPr>
          <p:spPr>
            <a:xfrm>
              <a:off x="258664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48"/>
            <p:cNvSpPr/>
            <p:nvPr/>
          </p:nvSpPr>
          <p:spPr>
            <a:xfrm>
              <a:off x="258610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48"/>
            <p:cNvSpPr/>
            <p:nvPr/>
          </p:nvSpPr>
          <p:spPr>
            <a:xfrm>
              <a:off x="258664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48"/>
            <p:cNvSpPr/>
            <p:nvPr/>
          </p:nvSpPr>
          <p:spPr>
            <a:xfrm>
              <a:off x="258610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48"/>
            <p:cNvSpPr/>
            <p:nvPr/>
          </p:nvSpPr>
          <p:spPr>
            <a:xfrm>
              <a:off x="258610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48"/>
            <p:cNvSpPr/>
            <p:nvPr/>
          </p:nvSpPr>
          <p:spPr>
            <a:xfrm>
              <a:off x="258664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48"/>
            <p:cNvSpPr/>
            <p:nvPr/>
          </p:nvSpPr>
          <p:spPr>
            <a:xfrm>
              <a:off x="2532370" y="319579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48"/>
            <p:cNvSpPr/>
            <p:nvPr/>
          </p:nvSpPr>
          <p:spPr>
            <a:xfrm>
              <a:off x="253291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48"/>
            <p:cNvSpPr/>
            <p:nvPr/>
          </p:nvSpPr>
          <p:spPr>
            <a:xfrm>
              <a:off x="2532370" y="3142120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48"/>
            <p:cNvSpPr/>
            <p:nvPr/>
          </p:nvSpPr>
          <p:spPr>
            <a:xfrm>
              <a:off x="253291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48"/>
            <p:cNvSpPr/>
            <p:nvPr/>
          </p:nvSpPr>
          <p:spPr>
            <a:xfrm>
              <a:off x="2532370" y="3088355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48"/>
            <p:cNvSpPr/>
            <p:nvPr/>
          </p:nvSpPr>
          <p:spPr>
            <a:xfrm>
              <a:off x="2532370" y="3034684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48"/>
            <p:cNvSpPr/>
            <p:nvPr/>
          </p:nvSpPr>
          <p:spPr>
            <a:xfrm>
              <a:off x="253291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48"/>
            <p:cNvSpPr/>
            <p:nvPr/>
          </p:nvSpPr>
          <p:spPr>
            <a:xfrm>
              <a:off x="2532370" y="2980919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48"/>
            <p:cNvSpPr/>
            <p:nvPr/>
          </p:nvSpPr>
          <p:spPr>
            <a:xfrm>
              <a:off x="253291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48"/>
            <p:cNvSpPr/>
            <p:nvPr/>
          </p:nvSpPr>
          <p:spPr>
            <a:xfrm>
              <a:off x="2532370" y="292718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48"/>
            <p:cNvSpPr/>
            <p:nvPr/>
          </p:nvSpPr>
          <p:spPr>
            <a:xfrm>
              <a:off x="253291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48"/>
            <p:cNvSpPr/>
            <p:nvPr/>
          </p:nvSpPr>
          <p:spPr>
            <a:xfrm>
              <a:off x="2532370" y="2873498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48"/>
            <p:cNvSpPr/>
            <p:nvPr/>
          </p:nvSpPr>
          <p:spPr>
            <a:xfrm>
              <a:off x="253291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48"/>
            <p:cNvSpPr/>
            <p:nvPr/>
          </p:nvSpPr>
          <p:spPr>
            <a:xfrm>
              <a:off x="2532370" y="281976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48"/>
            <p:cNvSpPr/>
            <p:nvPr/>
          </p:nvSpPr>
          <p:spPr>
            <a:xfrm>
              <a:off x="253291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48"/>
            <p:cNvSpPr/>
            <p:nvPr/>
          </p:nvSpPr>
          <p:spPr>
            <a:xfrm>
              <a:off x="2532370" y="276601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48"/>
            <p:cNvSpPr/>
            <p:nvPr/>
          </p:nvSpPr>
          <p:spPr>
            <a:xfrm>
              <a:off x="253291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48"/>
            <p:cNvSpPr/>
            <p:nvPr/>
          </p:nvSpPr>
          <p:spPr>
            <a:xfrm>
              <a:off x="2532370" y="2712328"/>
              <a:ext cx="54824" cy="54808"/>
            </a:xfrm>
            <a:custGeom>
              <a:rect b="b" l="l" r="r" t="t"/>
              <a:pathLst>
                <a:path extrusionOk="0" h="3519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48"/>
            <p:cNvSpPr/>
            <p:nvPr/>
          </p:nvSpPr>
          <p:spPr>
            <a:xfrm>
              <a:off x="2532370" y="265859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48"/>
            <p:cNvSpPr/>
            <p:nvPr/>
          </p:nvSpPr>
          <p:spPr>
            <a:xfrm>
              <a:off x="253291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48"/>
            <p:cNvSpPr/>
            <p:nvPr/>
          </p:nvSpPr>
          <p:spPr>
            <a:xfrm>
              <a:off x="247868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48"/>
            <p:cNvSpPr/>
            <p:nvPr/>
          </p:nvSpPr>
          <p:spPr>
            <a:xfrm>
              <a:off x="247921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48"/>
            <p:cNvSpPr/>
            <p:nvPr/>
          </p:nvSpPr>
          <p:spPr>
            <a:xfrm>
              <a:off x="247868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48"/>
            <p:cNvSpPr/>
            <p:nvPr/>
          </p:nvSpPr>
          <p:spPr>
            <a:xfrm>
              <a:off x="247921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48"/>
            <p:cNvSpPr/>
            <p:nvPr/>
          </p:nvSpPr>
          <p:spPr>
            <a:xfrm>
              <a:off x="247868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48"/>
            <p:cNvSpPr/>
            <p:nvPr/>
          </p:nvSpPr>
          <p:spPr>
            <a:xfrm>
              <a:off x="247868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48"/>
            <p:cNvSpPr/>
            <p:nvPr/>
          </p:nvSpPr>
          <p:spPr>
            <a:xfrm>
              <a:off x="247921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48"/>
            <p:cNvSpPr/>
            <p:nvPr/>
          </p:nvSpPr>
          <p:spPr>
            <a:xfrm>
              <a:off x="247868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48"/>
            <p:cNvSpPr/>
            <p:nvPr/>
          </p:nvSpPr>
          <p:spPr>
            <a:xfrm>
              <a:off x="247921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48"/>
            <p:cNvSpPr/>
            <p:nvPr/>
          </p:nvSpPr>
          <p:spPr>
            <a:xfrm>
              <a:off x="247868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48"/>
            <p:cNvSpPr/>
            <p:nvPr/>
          </p:nvSpPr>
          <p:spPr>
            <a:xfrm>
              <a:off x="247921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48"/>
            <p:cNvSpPr/>
            <p:nvPr/>
          </p:nvSpPr>
          <p:spPr>
            <a:xfrm>
              <a:off x="247868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48"/>
            <p:cNvSpPr/>
            <p:nvPr/>
          </p:nvSpPr>
          <p:spPr>
            <a:xfrm>
              <a:off x="247921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48"/>
            <p:cNvSpPr/>
            <p:nvPr/>
          </p:nvSpPr>
          <p:spPr>
            <a:xfrm>
              <a:off x="247868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48"/>
            <p:cNvSpPr/>
            <p:nvPr/>
          </p:nvSpPr>
          <p:spPr>
            <a:xfrm>
              <a:off x="247921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48"/>
            <p:cNvSpPr/>
            <p:nvPr/>
          </p:nvSpPr>
          <p:spPr>
            <a:xfrm>
              <a:off x="247868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48"/>
            <p:cNvSpPr/>
            <p:nvPr/>
          </p:nvSpPr>
          <p:spPr>
            <a:xfrm>
              <a:off x="247921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48"/>
            <p:cNvSpPr/>
            <p:nvPr/>
          </p:nvSpPr>
          <p:spPr>
            <a:xfrm>
              <a:off x="247868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48"/>
            <p:cNvSpPr/>
            <p:nvPr/>
          </p:nvSpPr>
          <p:spPr>
            <a:xfrm>
              <a:off x="247868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48"/>
            <p:cNvSpPr/>
            <p:nvPr/>
          </p:nvSpPr>
          <p:spPr>
            <a:xfrm>
              <a:off x="247921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48"/>
            <p:cNvSpPr/>
            <p:nvPr/>
          </p:nvSpPr>
          <p:spPr>
            <a:xfrm>
              <a:off x="2424949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48"/>
            <p:cNvSpPr/>
            <p:nvPr/>
          </p:nvSpPr>
          <p:spPr>
            <a:xfrm>
              <a:off x="242547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48"/>
            <p:cNvSpPr/>
            <p:nvPr/>
          </p:nvSpPr>
          <p:spPr>
            <a:xfrm>
              <a:off x="2424949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48"/>
            <p:cNvSpPr/>
            <p:nvPr/>
          </p:nvSpPr>
          <p:spPr>
            <a:xfrm>
              <a:off x="242547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48"/>
            <p:cNvSpPr/>
            <p:nvPr/>
          </p:nvSpPr>
          <p:spPr>
            <a:xfrm>
              <a:off x="2424949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48"/>
            <p:cNvSpPr/>
            <p:nvPr/>
          </p:nvSpPr>
          <p:spPr>
            <a:xfrm>
              <a:off x="2424949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48"/>
            <p:cNvSpPr/>
            <p:nvPr/>
          </p:nvSpPr>
          <p:spPr>
            <a:xfrm>
              <a:off x="242547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48"/>
            <p:cNvSpPr/>
            <p:nvPr/>
          </p:nvSpPr>
          <p:spPr>
            <a:xfrm>
              <a:off x="2424949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48"/>
            <p:cNvSpPr/>
            <p:nvPr/>
          </p:nvSpPr>
          <p:spPr>
            <a:xfrm>
              <a:off x="242547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48"/>
            <p:cNvSpPr/>
            <p:nvPr/>
          </p:nvSpPr>
          <p:spPr>
            <a:xfrm>
              <a:off x="2424949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48"/>
            <p:cNvSpPr/>
            <p:nvPr/>
          </p:nvSpPr>
          <p:spPr>
            <a:xfrm>
              <a:off x="242547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48"/>
            <p:cNvSpPr/>
            <p:nvPr/>
          </p:nvSpPr>
          <p:spPr>
            <a:xfrm>
              <a:off x="2424949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48"/>
            <p:cNvSpPr/>
            <p:nvPr/>
          </p:nvSpPr>
          <p:spPr>
            <a:xfrm>
              <a:off x="242547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48"/>
            <p:cNvSpPr/>
            <p:nvPr/>
          </p:nvSpPr>
          <p:spPr>
            <a:xfrm>
              <a:off x="2424949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48"/>
            <p:cNvSpPr/>
            <p:nvPr/>
          </p:nvSpPr>
          <p:spPr>
            <a:xfrm>
              <a:off x="242547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48"/>
            <p:cNvSpPr/>
            <p:nvPr/>
          </p:nvSpPr>
          <p:spPr>
            <a:xfrm>
              <a:off x="2424949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48"/>
            <p:cNvSpPr/>
            <p:nvPr/>
          </p:nvSpPr>
          <p:spPr>
            <a:xfrm>
              <a:off x="242547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48"/>
            <p:cNvSpPr/>
            <p:nvPr/>
          </p:nvSpPr>
          <p:spPr>
            <a:xfrm>
              <a:off x="2424949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48"/>
            <p:cNvSpPr/>
            <p:nvPr/>
          </p:nvSpPr>
          <p:spPr>
            <a:xfrm>
              <a:off x="2424949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48"/>
            <p:cNvSpPr/>
            <p:nvPr/>
          </p:nvSpPr>
          <p:spPr>
            <a:xfrm>
              <a:off x="242547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48"/>
            <p:cNvSpPr/>
            <p:nvPr/>
          </p:nvSpPr>
          <p:spPr>
            <a:xfrm>
              <a:off x="2371184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48"/>
            <p:cNvSpPr/>
            <p:nvPr/>
          </p:nvSpPr>
          <p:spPr>
            <a:xfrm>
              <a:off x="237174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48"/>
            <p:cNvSpPr/>
            <p:nvPr/>
          </p:nvSpPr>
          <p:spPr>
            <a:xfrm>
              <a:off x="2371184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48"/>
            <p:cNvSpPr/>
            <p:nvPr/>
          </p:nvSpPr>
          <p:spPr>
            <a:xfrm>
              <a:off x="237174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48"/>
            <p:cNvSpPr/>
            <p:nvPr/>
          </p:nvSpPr>
          <p:spPr>
            <a:xfrm>
              <a:off x="237118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48"/>
            <p:cNvSpPr/>
            <p:nvPr/>
          </p:nvSpPr>
          <p:spPr>
            <a:xfrm>
              <a:off x="237118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48"/>
            <p:cNvSpPr/>
            <p:nvPr/>
          </p:nvSpPr>
          <p:spPr>
            <a:xfrm>
              <a:off x="237174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48"/>
            <p:cNvSpPr/>
            <p:nvPr/>
          </p:nvSpPr>
          <p:spPr>
            <a:xfrm>
              <a:off x="237118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48"/>
            <p:cNvSpPr/>
            <p:nvPr/>
          </p:nvSpPr>
          <p:spPr>
            <a:xfrm>
              <a:off x="237174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48"/>
            <p:cNvSpPr/>
            <p:nvPr/>
          </p:nvSpPr>
          <p:spPr>
            <a:xfrm>
              <a:off x="237118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48"/>
            <p:cNvSpPr/>
            <p:nvPr/>
          </p:nvSpPr>
          <p:spPr>
            <a:xfrm>
              <a:off x="237174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48"/>
            <p:cNvSpPr/>
            <p:nvPr/>
          </p:nvSpPr>
          <p:spPr>
            <a:xfrm>
              <a:off x="237118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48"/>
            <p:cNvSpPr/>
            <p:nvPr/>
          </p:nvSpPr>
          <p:spPr>
            <a:xfrm>
              <a:off x="237174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48"/>
            <p:cNvSpPr/>
            <p:nvPr/>
          </p:nvSpPr>
          <p:spPr>
            <a:xfrm>
              <a:off x="237118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48"/>
            <p:cNvSpPr/>
            <p:nvPr/>
          </p:nvSpPr>
          <p:spPr>
            <a:xfrm>
              <a:off x="237174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48"/>
            <p:cNvSpPr/>
            <p:nvPr/>
          </p:nvSpPr>
          <p:spPr>
            <a:xfrm>
              <a:off x="2371184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48"/>
            <p:cNvSpPr/>
            <p:nvPr/>
          </p:nvSpPr>
          <p:spPr>
            <a:xfrm>
              <a:off x="237174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48"/>
            <p:cNvSpPr/>
            <p:nvPr/>
          </p:nvSpPr>
          <p:spPr>
            <a:xfrm>
              <a:off x="2371184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48"/>
            <p:cNvSpPr/>
            <p:nvPr/>
          </p:nvSpPr>
          <p:spPr>
            <a:xfrm>
              <a:off x="2371184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48"/>
            <p:cNvSpPr/>
            <p:nvPr/>
          </p:nvSpPr>
          <p:spPr>
            <a:xfrm>
              <a:off x="237174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48"/>
            <p:cNvSpPr/>
            <p:nvPr/>
          </p:nvSpPr>
          <p:spPr>
            <a:xfrm>
              <a:off x="231751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48"/>
            <p:cNvSpPr/>
            <p:nvPr/>
          </p:nvSpPr>
          <p:spPr>
            <a:xfrm>
              <a:off x="231804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48"/>
            <p:cNvSpPr/>
            <p:nvPr/>
          </p:nvSpPr>
          <p:spPr>
            <a:xfrm>
              <a:off x="231751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48"/>
            <p:cNvSpPr/>
            <p:nvPr/>
          </p:nvSpPr>
          <p:spPr>
            <a:xfrm>
              <a:off x="231804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48"/>
            <p:cNvSpPr/>
            <p:nvPr/>
          </p:nvSpPr>
          <p:spPr>
            <a:xfrm>
              <a:off x="231751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48"/>
            <p:cNvSpPr/>
            <p:nvPr/>
          </p:nvSpPr>
          <p:spPr>
            <a:xfrm>
              <a:off x="231751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48"/>
            <p:cNvSpPr/>
            <p:nvPr/>
          </p:nvSpPr>
          <p:spPr>
            <a:xfrm>
              <a:off x="231804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48"/>
            <p:cNvSpPr/>
            <p:nvPr/>
          </p:nvSpPr>
          <p:spPr>
            <a:xfrm>
              <a:off x="231751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48"/>
            <p:cNvSpPr/>
            <p:nvPr/>
          </p:nvSpPr>
          <p:spPr>
            <a:xfrm>
              <a:off x="231804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48"/>
            <p:cNvSpPr/>
            <p:nvPr/>
          </p:nvSpPr>
          <p:spPr>
            <a:xfrm>
              <a:off x="231751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48"/>
            <p:cNvSpPr/>
            <p:nvPr/>
          </p:nvSpPr>
          <p:spPr>
            <a:xfrm>
              <a:off x="231804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48"/>
            <p:cNvSpPr/>
            <p:nvPr/>
          </p:nvSpPr>
          <p:spPr>
            <a:xfrm>
              <a:off x="231751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48"/>
            <p:cNvSpPr/>
            <p:nvPr/>
          </p:nvSpPr>
          <p:spPr>
            <a:xfrm>
              <a:off x="231804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48"/>
            <p:cNvSpPr/>
            <p:nvPr/>
          </p:nvSpPr>
          <p:spPr>
            <a:xfrm>
              <a:off x="231751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48"/>
            <p:cNvSpPr/>
            <p:nvPr/>
          </p:nvSpPr>
          <p:spPr>
            <a:xfrm>
              <a:off x="231804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48"/>
            <p:cNvSpPr/>
            <p:nvPr/>
          </p:nvSpPr>
          <p:spPr>
            <a:xfrm>
              <a:off x="231751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48"/>
            <p:cNvSpPr/>
            <p:nvPr/>
          </p:nvSpPr>
          <p:spPr>
            <a:xfrm>
              <a:off x="231804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48"/>
            <p:cNvSpPr/>
            <p:nvPr/>
          </p:nvSpPr>
          <p:spPr>
            <a:xfrm>
              <a:off x="231751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48"/>
            <p:cNvSpPr/>
            <p:nvPr/>
          </p:nvSpPr>
          <p:spPr>
            <a:xfrm>
              <a:off x="231751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48"/>
            <p:cNvSpPr/>
            <p:nvPr/>
          </p:nvSpPr>
          <p:spPr>
            <a:xfrm>
              <a:off x="231804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48"/>
            <p:cNvSpPr/>
            <p:nvPr/>
          </p:nvSpPr>
          <p:spPr>
            <a:xfrm>
              <a:off x="2263748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48"/>
            <p:cNvSpPr/>
            <p:nvPr/>
          </p:nvSpPr>
          <p:spPr>
            <a:xfrm>
              <a:off x="2264308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48"/>
            <p:cNvSpPr/>
            <p:nvPr/>
          </p:nvSpPr>
          <p:spPr>
            <a:xfrm>
              <a:off x="2263748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48"/>
            <p:cNvSpPr/>
            <p:nvPr/>
          </p:nvSpPr>
          <p:spPr>
            <a:xfrm>
              <a:off x="226430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48"/>
            <p:cNvSpPr/>
            <p:nvPr/>
          </p:nvSpPr>
          <p:spPr>
            <a:xfrm>
              <a:off x="2263748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48"/>
            <p:cNvSpPr/>
            <p:nvPr/>
          </p:nvSpPr>
          <p:spPr>
            <a:xfrm>
              <a:off x="2263748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48"/>
            <p:cNvSpPr/>
            <p:nvPr/>
          </p:nvSpPr>
          <p:spPr>
            <a:xfrm>
              <a:off x="226430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48"/>
            <p:cNvSpPr/>
            <p:nvPr/>
          </p:nvSpPr>
          <p:spPr>
            <a:xfrm>
              <a:off x="2263748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48"/>
            <p:cNvSpPr/>
            <p:nvPr/>
          </p:nvSpPr>
          <p:spPr>
            <a:xfrm>
              <a:off x="226430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48"/>
            <p:cNvSpPr/>
            <p:nvPr/>
          </p:nvSpPr>
          <p:spPr>
            <a:xfrm>
              <a:off x="2263748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48"/>
            <p:cNvSpPr/>
            <p:nvPr/>
          </p:nvSpPr>
          <p:spPr>
            <a:xfrm>
              <a:off x="226430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48"/>
            <p:cNvSpPr/>
            <p:nvPr/>
          </p:nvSpPr>
          <p:spPr>
            <a:xfrm>
              <a:off x="2263748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48"/>
            <p:cNvSpPr/>
            <p:nvPr/>
          </p:nvSpPr>
          <p:spPr>
            <a:xfrm>
              <a:off x="226430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48"/>
            <p:cNvSpPr/>
            <p:nvPr/>
          </p:nvSpPr>
          <p:spPr>
            <a:xfrm>
              <a:off x="2263748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48"/>
            <p:cNvSpPr/>
            <p:nvPr/>
          </p:nvSpPr>
          <p:spPr>
            <a:xfrm>
              <a:off x="226430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48"/>
            <p:cNvSpPr/>
            <p:nvPr/>
          </p:nvSpPr>
          <p:spPr>
            <a:xfrm>
              <a:off x="2263748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48"/>
            <p:cNvSpPr/>
            <p:nvPr/>
          </p:nvSpPr>
          <p:spPr>
            <a:xfrm>
              <a:off x="226430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48"/>
            <p:cNvSpPr/>
            <p:nvPr/>
          </p:nvSpPr>
          <p:spPr>
            <a:xfrm>
              <a:off x="2263748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48"/>
            <p:cNvSpPr/>
            <p:nvPr/>
          </p:nvSpPr>
          <p:spPr>
            <a:xfrm>
              <a:off x="2263748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48"/>
            <p:cNvSpPr/>
            <p:nvPr/>
          </p:nvSpPr>
          <p:spPr>
            <a:xfrm>
              <a:off x="2264308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48"/>
            <p:cNvSpPr/>
            <p:nvPr/>
          </p:nvSpPr>
          <p:spPr>
            <a:xfrm>
              <a:off x="221007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48"/>
            <p:cNvSpPr/>
            <p:nvPr/>
          </p:nvSpPr>
          <p:spPr>
            <a:xfrm>
              <a:off x="221062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48"/>
            <p:cNvSpPr/>
            <p:nvPr/>
          </p:nvSpPr>
          <p:spPr>
            <a:xfrm>
              <a:off x="221007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48"/>
            <p:cNvSpPr/>
            <p:nvPr/>
          </p:nvSpPr>
          <p:spPr>
            <a:xfrm>
              <a:off x="2210621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48"/>
            <p:cNvSpPr/>
            <p:nvPr/>
          </p:nvSpPr>
          <p:spPr>
            <a:xfrm>
              <a:off x="221007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48"/>
            <p:cNvSpPr/>
            <p:nvPr/>
          </p:nvSpPr>
          <p:spPr>
            <a:xfrm>
              <a:off x="221007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48"/>
            <p:cNvSpPr/>
            <p:nvPr/>
          </p:nvSpPr>
          <p:spPr>
            <a:xfrm>
              <a:off x="221062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48"/>
            <p:cNvSpPr/>
            <p:nvPr/>
          </p:nvSpPr>
          <p:spPr>
            <a:xfrm>
              <a:off x="221007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48"/>
            <p:cNvSpPr/>
            <p:nvPr/>
          </p:nvSpPr>
          <p:spPr>
            <a:xfrm>
              <a:off x="221062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48"/>
            <p:cNvSpPr/>
            <p:nvPr/>
          </p:nvSpPr>
          <p:spPr>
            <a:xfrm>
              <a:off x="221007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48"/>
            <p:cNvSpPr/>
            <p:nvPr/>
          </p:nvSpPr>
          <p:spPr>
            <a:xfrm>
              <a:off x="2210621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48"/>
            <p:cNvSpPr/>
            <p:nvPr/>
          </p:nvSpPr>
          <p:spPr>
            <a:xfrm>
              <a:off x="221007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48"/>
            <p:cNvSpPr/>
            <p:nvPr/>
          </p:nvSpPr>
          <p:spPr>
            <a:xfrm>
              <a:off x="221062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48"/>
            <p:cNvSpPr/>
            <p:nvPr/>
          </p:nvSpPr>
          <p:spPr>
            <a:xfrm>
              <a:off x="221007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48"/>
            <p:cNvSpPr/>
            <p:nvPr/>
          </p:nvSpPr>
          <p:spPr>
            <a:xfrm>
              <a:off x="221062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48"/>
            <p:cNvSpPr/>
            <p:nvPr/>
          </p:nvSpPr>
          <p:spPr>
            <a:xfrm>
              <a:off x="221007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48"/>
            <p:cNvSpPr/>
            <p:nvPr/>
          </p:nvSpPr>
          <p:spPr>
            <a:xfrm>
              <a:off x="221062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48"/>
            <p:cNvSpPr/>
            <p:nvPr/>
          </p:nvSpPr>
          <p:spPr>
            <a:xfrm>
              <a:off x="221007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48"/>
            <p:cNvSpPr/>
            <p:nvPr/>
          </p:nvSpPr>
          <p:spPr>
            <a:xfrm>
              <a:off x="221007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48"/>
            <p:cNvSpPr/>
            <p:nvPr/>
          </p:nvSpPr>
          <p:spPr>
            <a:xfrm>
              <a:off x="221062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48"/>
            <p:cNvSpPr/>
            <p:nvPr/>
          </p:nvSpPr>
          <p:spPr>
            <a:xfrm>
              <a:off x="215634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48"/>
            <p:cNvSpPr/>
            <p:nvPr/>
          </p:nvSpPr>
          <p:spPr>
            <a:xfrm>
              <a:off x="2156872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48"/>
            <p:cNvSpPr/>
            <p:nvPr/>
          </p:nvSpPr>
          <p:spPr>
            <a:xfrm>
              <a:off x="215634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48"/>
            <p:cNvSpPr/>
            <p:nvPr/>
          </p:nvSpPr>
          <p:spPr>
            <a:xfrm>
              <a:off x="2156872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48"/>
            <p:cNvSpPr/>
            <p:nvPr/>
          </p:nvSpPr>
          <p:spPr>
            <a:xfrm>
              <a:off x="215634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48"/>
            <p:cNvSpPr/>
            <p:nvPr/>
          </p:nvSpPr>
          <p:spPr>
            <a:xfrm>
              <a:off x="2156872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48"/>
            <p:cNvSpPr/>
            <p:nvPr/>
          </p:nvSpPr>
          <p:spPr>
            <a:xfrm>
              <a:off x="215634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48"/>
            <p:cNvSpPr/>
            <p:nvPr/>
          </p:nvSpPr>
          <p:spPr>
            <a:xfrm>
              <a:off x="215634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48"/>
            <p:cNvSpPr/>
            <p:nvPr/>
          </p:nvSpPr>
          <p:spPr>
            <a:xfrm>
              <a:off x="215634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48"/>
            <p:cNvSpPr/>
            <p:nvPr/>
          </p:nvSpPr>
          <p:spPr>
            <a:xfrm>
              <a:off x="215634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48"/>
            <p:cNvSpPr/>
            <p:nvPr/>
          </p:nvSpPr>
          <p:spPr>
            <a:xfrm>
              <a:off x="215634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48"/>
            <p:cNvSpPr/>
            <p:nvPr/>
          </p:nvSpPr>
          <p:spPr>
            <a:xfrm>
              <a:off x="215634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48"/>
            <p:cNvSpPr/>
            <p:nvPr/>
          </p:nvSpPr>
          <p:spPr>
            <a:xfrm>
              <a:off x="215634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48"/>
            <p:cNvSpPr/>
            <p:nvPr/>
          </p:nvSpPr>
          <p:spPr>
            <a:xfrm>
              <a:off x="2156872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48"/>
            <p:cNvSpPr/>
            <p:nvPr/>
          </p:nvSpPr>
          <p:spPr>
            <a:xfrm>
              <a:off x="215634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48"/>
            <p:cNvSpPr/>
            <p:nvPr/>
          </p:nvSpPr>
          <p:spPr>
            <a:xfrm>
              <a:off x="2156872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48"/>
            <p:cNvSpPr/>
            <p:nvPr/>
          </p:nvSpPr>
          <p:spPr>
            <a:xfrm>
              <a:off x="210259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48"/>
            <p:cNvSpPr/>
            <p:nvPr/>
          </p:nvSpPr>
          <p:spPr>
            <a:xfrm>
              <a:off x="210259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48"/>
            <p:cNvSpPr/>
            <p:nvPr/>
          </p:nvSpPr>
          <p:spPr>
            <a:xfrm>
              <a:off x="210313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48"/>
            <p:cNvSpPr/>
            <p:nvPr/>
          </p:nvSpPr>
          <p:spPr>
            <a:xfrm>
              <a:off x="210259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48"/>
            <p:cNvSpPr/>
            <p:nvPr/>
          </p:nvSpPr>
          <p:spPr>
            <a:xfrm>
              <a:off x="2103138" y="308890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48"/>
            <p:cNvSpPr/>
            <p:nvPr/>
          </p:nvSpPr>
          <p:spPr>
            <a:xfrm>
              <a:off x="210259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48"/>
            <p:cNvSpPr/>
            <p:nvPr/>
          </p:nvSpPr>
          <p:spPr>
            <a:xfrm>
              <a:off x="210313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48"/>
            <p:cNvSpPr/>
            <p:nvPr/>
          </p:nvSpPr>
          <p:spPr>
            <a:xfrm>
              <a:off x="210259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48"/>
            <p:cNvSpPr/>
            <p:nvPr/>
          </p:nvSpPr>
          <p:spPr>
            <a:xfrm>
              <a:off x="210313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48"/>
            <p:cNvSpPr/>
            <p:nvPr/>
          </p:nvSpPr>
          <p:spPr>
            <a:xfrm>
              <a:off x="210259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48"/>
            <p:cNvSpPr/>
            <p:nvPr/>
          </p:nvSpPr>
          <p:spPr>
            <a:xfrm>
              <a:off x="210313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48"/>
            <p:cNvSpPr/>
            <p:nvPr/>
          </p:nvSpPr>
          <p:spPr>
            <a:xfrm>
              <a:off x="210259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48"/>
            <p:cNvSpPr/>
            <p:nvPr/>
          </p:nvSpPr>
          <p:spPr>
            <a:xfrm>
              <a:off x="210313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48"/>
            <p:cNvSpPr/>
            <p:nvPr/>
          </p:nvSpPr>
          <p:spPr>
            <a:xfrm>
              <a:off x="210259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48"/>
            <p:cNvSpPr/>
            <p:nvPr/>
          </p:nvSpPr>
          <p:spPr>
            <a:xfrm>
              <a:off x="210313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48"/>
            <p:cNvSpPr/>
            <p:nvPr/>
          </p:nvSpPr>
          <p:spPr>
            <a:xfrm>
              <a:off x="210259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48"/>
            <p:cNvSpPr/>
            <p:nvPr/>
          </p:nvSpPr>
          <p:spPr>
            <a:xfrm>
              <a:off x="210313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48"/>
            <p:cNvSpPr/>
            <p:nvPr/>
          </p:nvSpPr>
          <p:spPr>
            <a:xfrm>
              <a:off x="210259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48"/>
            <p:cNvSpPr/>
            <p:nvPr/>
          </p:nvSpPr>
          <p:spPr>
            <a:xfrm>
              <a:off x="210313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48"/>
            <p:cNvSpPr/>
            <p:nvPr/>
          </p:nvSpPr>
          <p:spPr>
            <a:xfrm>
              <a:off x="210259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48"/>
            <p:cNvSpPr/>
            <p:nvPr/>
          </p:nvSpPr>
          <p:spPr>
            <a:xfrm>
              <a:off x="204890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48"/>
            <p:cNvSpPr/>
            <p:nvPr/>
          </p:nvSpPr>
          <p:spPr>
            <a:xfrm>
              <a:off x="204945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48"/>
            <p:cNvSpPr/>
            <p:nvPr/>
          </p:nvSpPr>
          <p:spPr>
            <a:xfrm>
              <a:off x="204890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48"/>
            <p:cNvSpPr/>
            <p:nvPr/>
          </p:nvSpPr>
          <p:spPr>
            <a:xfrm>
              <a:off x="204890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48"/>
            <p:cNvSpPr/>
            <p:nvPr/>
          </p:nvSpPr>
          <p:spPr>
            <a:xfrm>
              <a:off x="2049451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48"/>
            <p:cNvSpPr/>
            <p:nvPr/>
          </p:nvSpPr>
          <p:spPr>
            <a:xfrm>
              <a:off x="204890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48"/>
            <p:cNvSpPr/>
            <p:nvPr/>
          </p:nvSpPr>
          <p:spPr>
            <a:xfrm>
              <a:off x="204945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48"/>
            <p:cNvSpPr/>
            <p:nvPr/>
          </p:nvSpPr>
          <p:spPr>
            <a:xfrm>
              <a:off x="204890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48"/>
            <p:cNvSpPr/>
            <p:nvPr/>
          </p:nvSpPr>
          <p:spPr>
            <a:xfrm>
              <a:off x="204945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48"/>
            <p:cNvSpPr/>
            <p:nvPr/>
          </p:nvSpPr>
          <p:spPr>
            <a:xfrm>
              <a:off x="204890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48"/>
            <p:cNvSpPr/>
            <p:nvPr/>
          </p:nvSpPr>
          <p:spPr>
            <a:xfrm>
              <a:off x="204890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48"/>
            <p:cNvSpPr/>
            <p:nvPr/>
          </p:nvSpPr>
          <p:spPr>
            <a:xfrm>
              <a:off x="204945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48"/>
            <p:cNvSpPr/>
            <p:nvPr/>
          </p:nvSpPr>
          <p:spPr>
            <a:xfrm>
              <a:off x="204890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48"/>
            <p:cNvSpPr/>
            <p:nvPr/>
          </p:nvSpPr>
          <p:spPr>
            <a:xfrm>
              <a:off x="204945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48"/>
            <p:cNvSpPr/>
            <p:nvPr/>
          </p:nvSpPr>
          <p:spPr>
            <a:xfrm>
              <a:off x="204890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48"/>
            <p:cNvSpPr/>
            <p:nvPr/>
          </p:nvSpPr>
          <p:spPr>
            <a:xfrm>
              <a:off x="204945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48"/>
            <p:cNvSpPr/>
            <p:nvPr/>
          </p:nvSpPr>
          <p:spPr>
            <a:xfrm>
              <a:off x="204890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48"/>
            <p:cNvSpPr/>
            <p:nvPr/>
          </p:nvSpPr>
          <p:spPr>
            <a:xfrm>
              <a:off x="204890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48"/>
            <p:cNvSpPr/>
            <p:nvPr/>
          </p:nvSpPr>
          <p:spPr>
            <a:xfrm>
              <a:off x="204945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48"/>
            <p:cNvSpPr/>
            <p:nvPr/>
          </p:nvSpPr>
          <p:spPr>
            <a:xfrm>
              <a:off x="1995157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48"/>
            <p:cNvSpPr/>
            <p:nvPr/>
          </p:nvSpPr>
          <p:spPr>
            <a:xfrm>
              <a:off x="199571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48"/>
            <p:cNvSpPr/>
            <p:nvPr/>
          </p:nvSpPr>
          <p:spPr>
            <a:xfrm>
              <a:off x="1995157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48"/>
            <p:cNvSpPr/>
            <p:nvPr/>
          </p:nvSpPr>
          <p:spPr>
            <a:xfrm>
              <a:off x="199571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48"/>
            <p:cNvSpPr/>
            <p:nvPr/>
          </p:nvSpPr>
          <p:spPr>
            <a:xfrm>
              <a:off x="1995157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48"/>
            <p:cNvSpPr/>
            <p:nvPr/>
          </p:nvSpPr>
          <p:spPr>
            <a:xfrm>
              <a:off x="1995157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48"/>
            <p:cNvSpPr/>
            <p:nvPr/>
          </p:nvSpPr>
          <p:spPr>
            <a:xfrm>
              <a:off x="1995157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48"/>
            <p:cNvSpPr/>
            <p:nvPr/>
          </p:nvSpPr>
          <p:spPr>
            <a:xfrm>
              <a:off x="1995157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48"/>
            <p:cNvSpPr/>
            <p:nvPr/>
          </p:nvSpPr>
          <p:spPr>
            <a:xfrm>
              <a:off x="199571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48"/>
            <p:cNvSpPr/>
            <p:nvPr/>
          </p:nvSpPr>
          <p:spPr>
            <a:xfrm>
              <a:off x="1995157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48"/>
            <p:cNvSpPr/>
            <p:nvPr/>
          </p:nvSpPr>
          <p:spPr>
            <a:xfrm>
              <a:off x="1995157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48"/>
            <p:cNvSpPr/>
            <p:nvPr/>
          </p:nvSpPr>
          <p:spPr>
            <a:xfrm>
              <a:off x="199571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48"/>
            <p:cNvSpPr/>
            <p:nvPr/>
          </p:nvSpPr>
          <p:spPr>
            <a:xfrm>
              <a:off x="1995157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48"/>
            <p:cNvSpPr/>
            <p:nvPr/>
          </p:nvSpPr>
          <p:spPr>
            <a:xfrm>
              <a:off x="194142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48"/>
            <p:cNvSpPr/>
            <p:nvPr/>
          </p:nvSpPr>
          <p:spPr>
            <a:xfrm>
              <a:off x="1941953" y="314264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48"/>
            <p:cNvSpPr/>
            <p:nvPr/>
          </p:nvSpPr>
          <p:spPr>
            <a:xfrm>
              <a:off x="194142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48"/>
            <p:cNvSpPr/>
            <p:nvPr/>
          </p:nvSpPr>
          <p:spPr>
            <a:xfrm>
              <a:off x="194195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48"/>
            <p:cNvSpPr/>
            <p:nvPr/>
          </p:nvSpPr>
          <p:spPr>
            <a:xfrm>
              <a:off x="194142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48"/>
            <p:cNvSpPr/>
            <p:nvPr/>
          </p:nvSpPr>
          <p:spPr>
            <a:xfrm>
              <a:off x="194195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48"/>
            <p:cNvSpPr/>
            <p:nvPr/>
          </p:nvSpPr>
          <p:spPr>
            <a:xfrm>
              <a:off x="194142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48"/>
            <p:cNvSpPr/>
            <p:nvPr/>
          </p:nvSpPr>
          <p:spPr>
            <a:xfrm>
              <a:off x="194142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48"/>
            <p:cNvSpPr/>
            <p:nvPr/>
          </p:nvSpPr>
          <p:spPr>
            <a:xfrm>
              <a:off x="194195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48"/>
            <p:cNvSpPr/>
            <p:nvPr/>
          </p:nvSpPr>
          <p:spPr>
            <a:xfrm>
              <a:off x="194142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48"/>
            <p:cNvSpPr/>
            <p:nvPr/>
          </p:nvSpPr>
          <p:spPr>
            <a:xfrm>
              <a:off x="194195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48"/>
            <p:cNvSpPr/>
            <p:nvPr/>
          </p:nvSpPr>
          <p:spPr>
            <a:xfrm>
              <a:off x="194142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48"/>
            <p:cNvSpPr/>
            <p:nvPr/>
          </p:nvSpPr>
          <p:spPr>
            <a:xfrm>
              <a:off x="194142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48"/>
            <p:cNvSpPr/>
            <p:nvPr/>
          </p:nvSpPr>
          <p:spPr>
            <a:xfrm>
              <a:off x="1941953" y="2712857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48"/>
            <p:cNvSpPr/>
            <p:nvPr/>
          </p:nvSpPr>
          <p:spPr>
            <a:xfrm>
              <a:off x="194142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48"/>
            <p:cNvSpPr/>
            <p:nvPr/>
          </p:nvSpPr>
          <p:spPr>
            <a:xfrm>
              <a:off x="1887752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48"/>
            <p:cNvSpPr/>
            <p:nvPr/>
          </p:nvSpPr>
          <p:spPr>
            <a:xfrm>
              <a:off x="1887752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48"/>
            <p:cNvSpPr/>
            <p:nvPr/>
          </p:nvSpPr>
          <p:spPr>
            <a:xfrm>
              <a:off x="1888281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1"/>
                  </a:moveTo>
                  <a:lnTo>
                    <a:pt x="0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48"/>
            <p:cNvSpPr/>
            <p:nvPr/>
          </p:nvSpPr>
          <p:spPr>
            <a:xfrm>
              <a:off x="1887752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48"/>
            <p:cNvSpPr/>
            <p:nvPr/>
          </p:nvSpPr>
          <p:spPr>
            <a:xfrm>
              <a:off x="1888281" y="2981479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48"/>
            <p:cNvSpPr/>
            <p:nvPr/>
          </p:nvSpPr>
          <p:spPr>
            <a:xfrm>
              <a:off x="1887752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48"/>
            <p:cNvSpPr/>
            <p:nvPr/>
          </p:nvSpPr>
          <p:spPr>
            <a:xfrm>
              <a:off x="1888281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48"/>
            <p:cNvSpPr/>
            <p:nvPr/>
          </p:nvSpPr>
          <p:spPr>
            <a:xfrm>
              <a:off x="1887752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48"/>
            <p:cNvSpPr/>
            <p:nvPr/>
          </p:nvSpPr>
          <p:spPr>
            <a:xfrm>
              <a:off x="1888281" y="287405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48"/>
            <p:cNvSpPr/>
            <p:nvPr/>
          </p:nvSpPr>
          <p:spPr>
            <a:xfrm>
              <a:off x="1887752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48"/>
            <p:cNvSpPr/>
            <p:nvPr/>
          </p:nvSpPr>
          <p:spPr>
            <a:xfrm>
              <a:off x="1888281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48"/>
            <p:cNvSpPr/>
            <p:nvPr/>
          </p:nvSpPr>
          <p:spPr>
            <a:xfrm>
              <a:off x="1887752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48"/>
            <p:cNvSpPr/>
            <p:nvPr/>
          </p:nvSpPr>
          <p:spPr>
            <a:xfrm>
              <a:off x="1887752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72" name="Google Shape;13672;p48"/>
            <p:cNvGrpSpPr/>
            <p:nvPr/>
          </p:nvGrpSpPr>
          <p:grpSpPr>
            <a:xfrm>
              <a:off x="1833987" y="2604860"/>
              <a:ext cx="1182999" cy="699504"/>
              <a:chOff x="1833987" y="2604860"/>
              <a:chExt cx="1182999" cy="699504"/>
            </a:xfrm>
          </p:grpSpPr>
          <p:sp>
            <p:nvSpPr>
              <p:cNvPr id="13673" name="Google Shape;13673;p48"/>
              <p:cNvSpPr/>
              <p:nvPr/>
            </p:nvSpPr>
            <p:spPr>
              <a:xfrm>
                <a:off x="2962178" y="3088355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4" name="Google Shape;13674;p48"/>
              <p:cNvSpPr/>
              <p:nvPr/>
            </p:nvSpPr>
            <p:spPr>
              <a:xfrm>
                <a:off x="296273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5" name="Google Shape;13675;p48"/>
              <p:cNvSpPr/>
              <p:nvPr/>
            </p:nvSpPr>
            <p:spPr>
              <a:xfrm>
                <a:off x="2962178" y="3034684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6" name="Google Shape;13676;p48"/>
              <p:cNvSpPr/>
              <p:nvPr/>
            </p:nvSpPr>
            <p:spPr>
              <a:xfrm>
                <a:off x="2962738" y="303521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7" name="Google Shape;13677;p48"/>
              <p:cNvSpPr/>
              <p:nvPr/>
            </p:nvSpPr>
            <p:spPr>
              <a:xfrm>
                <a:off x="2962178" y="2980919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8" name="Google Shape;13678;p48"/>
              <p:cNvSpPr/>
              <p:nvPr/>
            </p:nvSpPr>
            <p:spPr>
              <a:xfrm>
                <a:off x="296273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9" name="Google Shape;13679;p48"/>
              <p:cNvSpPr/>
              <p:nvPr/>
            </p:nvSpPr>
            <p:spPr>
              <a:xfrm>
                <a:off x="2962178" y="292718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0" name="Google Shape;13680;p48"/>
              <p:cNvSpPr/>
              <p:nvPr/>
            </p:nvSpPr>
            <p:spPr>
              <a:xfrm>
                <a:off x="2962738" y="292773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1" name="Google Shape;13681;p48"/>
              <p:cNvSpPr/>
              <p:nvPr/>
            </p:nvSpPr>
            <p:spPr>
              <a:xfrm>
                <a:off x="2962178" y="287349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2" name="Google Shape;13682;p48"/>
              <p:cNvSpPr/>
              <p:nvPr/>
            </p:nvSpPr>
            <p:spPr>
              <a:xfrm>
                <a:off x="296273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3" name="Google Shape;13683;p48"/>
              <p:cNvSpPr/>
              <p:nvPr/>
            </p:nvSpPr>
            <p:spPr>
              <a:xfrm>
                <a:off x="2962178" y="281976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4" name="Google Shape;13684;p48"/>
              <p:cNvSpPr/>
              <p:nvPr/>
            </p:nvSpPr>
            <p:spPr>
              <a:xfrm>
                <a:off x="2962738" y="282029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5" name="Google Shape;13685;p48"/>
              <p:cNvSpPr/>
              <p:nvPr/>
            </p:nvSpPr>
            <p:spPr>
              <a:xfrm>
                <a:off x="2962178" y="276601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6" name="Google Shape;13686;p48"/>
              <p:cNvSpPr/>
              <p:nvPr/>
            </p:nvSpPr>
            <p:spPr>
              <a:xfrm>
                <a:off x="296273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7" name="Google Shape;13687;p48"/>
              <p:cNvSpPr/>
              <p:nvPr/>
            </p:nvSpPr>
            <p:spPr>
              <a:xfrm>
                <a:off x="2908444" y="314212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8" name="Google Shape;13688;p48"/>
              <p:cNvSpPr/>
              <p:nvPr/>
            </p:nvSpPr>
            <p:spPr>
              <a:xfrm>
                <a:off x="2908973" y="314264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1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9" name="Google Shape;13689;p48"/>
              <p:cNvSpPr/>
              <p:nvPr/>
            </p:nvSpPr>
            <p:spPr>
              <a:xfrm>
                <a:off x="290897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0" name="Google Shape;13690;p48"/>
              <p:cNvSpPr/>
              <p:nvPr/>
            </p:nvSpPr>
            <p:spPr>
              <a:xfrm>
                <a:off x="2908444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1" name="Google Shape;13691;p48"/>
              <p:cNvSpPr/>
              <p:nvPr/>
            </p:nvSpPr>
            <p:spPr>
              <a:xfrm>
                <a:off x="290897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2" name="Google Shape;13692;p48"/>
              <p:cNvSpPr/>
              <p:nvPr/>
            </p:nvSpPr>
            <p:spPr>
              <a:xfrm>
                <a:off x="2908444" y="2712328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3" name="Google Shape;13693;p48"/>
              <p:cNvSpPr/>
              <p:nvPr/>
            </p:nvSpPr>
            <p:spPr>
              <a:xfrm>
                <a:off x="2908973" y="2712857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4" name="Google Shape;13694;p48"/>
              <p:cNvSpPr/>
              <p:nvPr/>
            </p:nvSpPr>
            <p:spPr>
              <a:xfrm>
                <a:off x="2854710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5" name="Google Shape;13695;p48"/>
              <p:cNvSpPr/>
              <p:nvPr/>
            </p:nvSpPr>
            <p:spPr>
              <a:xfrm>
                <a:off x="2855240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6" name="Google Shape;13696;p48"/>
              <p:cNvSpPr/>
              <p:nvPr/>
            </p:nvSpPr>
            <p:spPr>
              <a:xfrm>
                <a:off x="2855240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7" name="Google Shape;13697;p48"/>
              <p:cNvSpPr/>
              <p:nvPr/>
            </p:nvSpPr>
            <p:spPr>
              <a:xfrm>
                <a:off x="2855240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8" name="Google Shape;13698;p48"/>
              <p:cNvSpPr/>
              <p:nvPr/>
            </p:nvSpPr>
            <p:spPr>
              <a:xfrm>
                <a:off x="2855240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9" name="Google Shape;13699;p48"/>
              <p:cNvSpPr/>
              <p:nvPr/>
            </p:nvSpPr>
            <p:spPr>
              <a:xfrm>
                <a:off x="2854710" y="265859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0" name="Google Shape;13700;p48"/>
              <p:cNvSpPr/>
              <p:nvPr/>
            </p:nvSpPr>
            <p:spPr>
              <a:xfrm>
                <a:off x="2855240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1" name="Google Shape;13701;p48"/>
              <p:cNvSpPr/>
              <p:nvPr/>
            </p:nvSpPr>
            <p:spPr>
              <a:xfrm>
                <a:off x="2801007" y="319579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2" name="Google Shape;13702;p48"/>
              <p:cNvSpPr/>
              <p:nvPr/>
            </p:nvSpPr>
            <p:spPr>
              <a:xfrm>
                <a:off x="2801568" y="3196321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3" name="Google Shape;13703;p48"/>
              <p:cNvSpPr/>
              <p:nvPr/>
            </p:nvSpPr>
            <p:spPr>
              <a:xfrm>
                <a:off x="280156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4" name="Google Shape;13704;p48"/>
              <p:cNvSpPr/>
              <p:nvPr/>
            </p:nvSpPr>
            <p:spPr>
              <a:xfrm>
                <a:off x="280156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5" name="Google Shape;13705;p48"/>
              <p:cNvSpPr/>
              <p:nvPr/>
            </p:nvSpPr>
            <p:spPr>
              <a:xfrm>
                <a:off x="280156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6" name="Google Shape;13706;p48"/>
              <p:cNvSpPr/>
              <p:nvPr/>
            </p:nvSpPr>
            <p:spPr>
              <a:xfrm>
                <a:off x="280156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7" name="Google Shape;13707;p48"/>
              <p:cNvSpPr/>
              <p:nvPr/>
            </p:nvSpPr>
            <p:spPr>
              <a:xfrm>
                <a:off x="2801007" y="265859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8" name="Google Shape;13708;p48"/>
              <p:cNvSpPr/>
              <p:nvPr/>
            </p:nvSpPr>
            <p:spPr>
              <a:xfrm>
                <a:off x="2801568" y="265912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9" name="Google Shape;13709;p48"/>
              <p:cNvSpPr/>
              <p:nvPr/>
            </p:nvSpPr>
            <p:spPr>
              <a:xfrm>
                <a:off x="274727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0" name="Google Shape;13710;p48"/>
              <p:cNvSpPr/>
              <p:nvPr/>
            </p:nvSpPr>
            <p:spPr>
              <a:xfrm>
                <a:off x="274781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1" name="Google Shape;13711;p48"/>
              <p:cNvSpPr/>
              <p:nvPr/>
            </p:nvSpPr>
            <p:spPr>
              <a:xfrm>
                <a:off x="2747819" y="314264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2" name="Google Shape;13712;p48"/>
              <p:cNvSpPr/>
              <p:nvPr/>
            </p:nvSpPr>
            <p:spPr>
              <a:xfrm>
                <a:off x="2747819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3" name="Google Shape;13713;p48"/>
              <p:cNvSpPr/>
              <p:nvPr/>
            </p:nvSpPr>
            <p:spPr>
              <a:xfrm>
                <a:off x="2747819" y="2712857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4" name="Google Shape;13714;p48"/>
              <p:cNvSpPr/>
              <p:nvPr/>
            </p:nvSpPr>
            <p:spPr>
              <a:xfrm>
                <a:off x="274727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5" name="Google Shape;13715;p48"/>
              <p:cNvSpPr/>
              <p:nvPr/>
            </p:nvSpPr>
            <p:spPr>
              <a:xfrm>
                <a:off x="274781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6" name="Google Shape;13716;p48"/>
              <p:cNvSpPr/>
              <p:nvPr/>
            </p:nvSpPr>
            <p:spPr>
              <a:xfrm>
                <a:off x="2693540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7" name="Google Shape;13717;p48"/>
              <p:cNvSpPr/>
              <p:nvPr/>
            </p:nvSpPr>
            <p:spPr>
              <a:xfrm>
                <a:off x="269406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8" name="Google Shape;13718;p48"/>
              <p:cNvSpPr/>
              <p:nvPr/>
            </p:nvSpPr>
            <p:spPr>
              <a:xfrm>
                <a:off x="2694069" y="3196321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9" name="Google Shape;13719;p48"/>
              <p:cNvSpPr/>
              <p:nvPr/>
            </p:nvSpPr>
            <p:spPr>
              <a:xfrm>
                <a:off x="2694069" y="265912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0" name="Google Shape;13720;p48"/>
              <p:cNvSpPr/>
              <p:nvPr/>
            </p:nvSpPr>
            <p:spPr>
              <a:xfrm>
                <a:off x="2693540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1" name="Google Shape;13721;p48"/>
              <p:cNvSpPr/>
              <p:nvPr/>
            </p:nvSpPr>
            <p:spPr>
              <a:xfrm>
                <a:off x="269406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2" name="Google Shape;13722;p48"/>
              <p:cNvSpPr/>
              <p:nvPr/>
            </p:nvSpPr>
            <p:spPr>
              <a:xfrm>
                <a:off x="263985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3" name="Google Shape;13723;p48"/>
              <p:cNvSpPr/>
              <p:nvPr/>
            </p:nvSpPr>
            <p:spPr>
              <a:xfrm>
                <a:off x="2640382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4" name="Google Shape;13724;p48"/>
              <p:cNvSpPr/>
              <p:nvPr/>
            </p:nvSpPr>
            <p:spPr>
              <a:xfrm>
                <a:off x="2640382" y="303521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5" name="Google Shape;13725;p48"/>
              <p:cNvSpPr/>
              <p:nvPr/>
            </p:nvSpPr>
            <p:spPr>
              <a:xfrm>
                <a:off x="2640382" y="2981479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6" name="Google Shape;13726;p48"/>
              <p:cNvSpPr/>
              <p:nvPr/>
            </p:nvSpPr>
            <p:spPr>
              <a:xfrm>
                <a:off x="2640382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7" name="Google Shape;13727;p48"/>
              <p:cNvSpPr/>
              <p:nvPr/>
            </p:nvSpPr>
            <p:spPr>
              <a:xfrm>
                <a:off x="2640382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8" name="Google Shape;13728;p48"/>
              <p:cNvSpPr/>
              <p:nvPr/>
            </p:nvSpPr>
            <p:spPr>
              <a:xfrm>
                <a:off x="2640382" y="282029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9" name="Google Shape;13729;p48"/>
              <p:cNvSpPr/>
              <p:nvPr/>
            </p:nvSpPr>
            <p:spPr>
              <a:xfrm>
                <a:off x="2640382" y="276656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0" name="Google Shape;13730;p48"/>
              <p:cNvSpPr/>
              <p:nvPr/>
            </p:nvSpPr>
            <p:spPr>
              <a:xfrm>
                <a:off x="263985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1" name="Google Shape;13731;p48"/>
              <p:cNvSpPr/>
              <p:nvPr/>
            </p:nvSpPr>
            <p:spPr>
              <a:xfrm>
                <a:off x="2640382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2" name="Google Shape;13732;p48"/>
              <p:cNvSpPr/>
              <p:nvPr/>
            </p:nvSpPr>
            <p:spPr>
              <a:xfrm>
                <a:off x="258610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3" name="Google Shape;13733;p48"/>
              <p:cNvSpPr/>
              <p:nvPr/>
            </p:nvSpPr>
            <p:spPr>
              <a:xfrm>
                <a:off x="258664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4" name="Google Shape;13734;p48"/>
              <p:cNvSpPr/>
              <p:nvPr/>
            </p:nvSpPr>
            <p:spPr>
              <a:xfrm>
                <a:off x="258664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5" name="Google Shape;13735;p48"/>
              <p:cNvSpPr/>
              <p:nvPr/>
            </p:nvSpPr>
            <p:spPr>
              <a:xfrm>
                <a:off x="258664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6" name="Google Shape;13736;p48"/>
              <p:cNvSpPr/>
              <p:nvPr/>
            </p:nvSpPr>
            <p:spPr>
              <a:xfrm>
                <a:off x="258610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7" name="Google Shape;13737;p48"/>
              <p:cNvSpPr/>
              <p:nvPr/>
            </p:nvSpPr>
            <p:spPr>
              <a:xfrm>
                <a:off x="258664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8" name="Google Shape;13738;p48"/>
              <p:cNvSpPr/>
              <p:nvPr/>
            </p:nvSpPr>
            <p:spPr>
              <a:xfrm>
                <a:off x="2532370" y="3249541"/>
                <a:ext cx="54824" cy="54824"/>
              </a:xfrm>
              <a:custGeom>
                <a:rect b="b" l="l" r="r" t="t"/>
                <a:pathLst>
                  <a:path extrusionOk="0" h="3520" w="3520">
                    <a:moveTo>
                      <a:pt x="1" y="1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9" name="Google Shape;13739;p48"/>
              <p:cNvSpPr/>
              <p:nvPr/>
            </p:nvSpPr>
            <p:spPr>
              <a:xfrm>
                <a:off x="253291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0" name="Google Shape;13740;p48"/>
              <p:cNvSpPr/>
              <p:nvPr/>
            </p:nvSpPr>
            <p:spPr>
              <a:xfrm>
                <a:off x="253291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1" name="Google Shape;13741;p48"/>
              <p:cNvSpPr/>
              <p:nvPr/>
            </p:nvSpPr>
            <p:spPr>
              <a:xfrm>
                <a:off x="253291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2" name="Google Shape;13742;p48"/>
              <p:cNvSpPr/>
              <p:nvPr/>
            </p:nvSpPr>
            <p:spPr>
              <a:xfrm>
                <a:off x="2532370" y="2604860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3" name="Google Shape;13743;p48"/>
              <p:cNvSpPr/>
              <p:nvPr/>
            </p:nvSpPr>
            <p:spPr>
              <a:xfrm>
                <a:off x="253291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4" name="Google Shape;13744;p48"/>
              <p:cNvSpPr/>
              <p:nvPr/>
            </p:nvSpPr>
            <p:spPr>
              <a:xfrm>
                <a:off x="247868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5" name="Google Shape;13745;p48"/>
              <p:cNvSpPr/>
              <p:nvPr/>
            </p:nvSpPr>
            <p:spPr>
              <a:xfrm>
                <a:off x="247921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6" name="Google Shape;13746;p48"/>
              <p:cNvSpPr/>
              <p:nvPr/>
            </p:nvSpPr>
            <p:spPr>
              <a:xfrm>
                <a:off x="247921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7" name="Google Shape;13747;p48"/>
              <p:cNvSpPr/>
              <p:nvPr/>
            </p:nvSpPr>
            <p:spPr>
              <a:xfrm>
                <a:off x="247921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8" name="Google Shape;13748;p48"/>
              <p:cNvSpPr/>
              <p:nvPr/>
            </p:nvSpPr>
            <p:spPr>
              <a:xfrm>
                <a:off x="247868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9" name="Google Shape;13749;p48"/>
              <p:cNvSpPr/>
              <p:nvPr/>
            </p:nvSpPr>
            <p:spPr>
              <a:xfrm>
                <a:off x="247921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0" name="Google Shape;13750;p48"/>
              <p:cNvSpPr/>
              <p:nvPr/>
            </p:nvSpPr>
            <p:spPr>
              <a:xfrm>
                <a:off x="2424949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48"/>
              <p:cNvSpPr/>
              <p:nvPr/>
            </p:nvSpPr>
            <p:spPr>
              <a:xfrm>
                <a:off x="242547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2" name="Google Shape;13752;p48"/>
              <p:cNvSpPr/>
              <p:nvPr/>
            </p:nvSpPr>
            <p:spPr>
              <a:xfrm>
                <a:off x="242547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3" name="Google Shape;13753;p48"/>
              <p:cNvSpPr/>
              <p:nvPr/>
            </p:nvSpPr>
            <p:spPr>
              <a:xfrm>
                <a:off x="242547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4" name="Google Shape;13754;p48"/>
              <p:cNvSpPr/>
              <p:nvPr/>
            </p:nvSpPr>
            <p:spPr>
              <a:xfrm>
                <a:off x="2424949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5" name="Google Shape;13755;p48"/>
              <p:cNvSpPr/>
              <p:nvPr/>
            </p:nvSpPr>
            <p:spPr>
              <a:xfrm>
                <a:off x="242547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6" name="Google Shape;13756;p48"/>
              <p:cNvSpPr/>
              <p:nvPr/>
            </p:nvSpPr>
            <p:spPr>
              <a:xfrm>
                <a:off x="2371184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7" name="Google Shape;13757;p48"/>
              <p:cNvSpPr/>
              <p:nvPr/>
            </p:nvSpPr>
            <p:spPr>
              <a:xfrm>
                <a:off x="237174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8" name="Google Shape;13758;p48"/>
              <p:cNvSpPr/>
              <p:nvPr/>
            </p:nvSpPr>
            <p:spPr>
              <a:xfrm>
                <a:off x="237174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9" name="Google Shape;13759;p48"/>
              <p:cNvSpPr/>
              <p:nvPr/>
            </p:nvSpPr>
            <p:spPr>
              <a:xfrm>
                <a:off x="237174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48"/>
              <p:cNvSpPr/>
              <p:nvPr/>
            </p:nvSpPr>
            <p:spPr>
              <a:xfrm>
                <a:off x="2371184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48"/>
              <p:cNvSpPr/>
              <p:nvPr/>
            </p:nvSpPr>
            <p:spPr>
              <a:xfrm>
                <a:off x="237174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48"/>
              <p:cNvSpPr/>
              <p:nvPr/>
            </p:nvSpPr>
            <p:spPr>
              <a:xfrm>
                <a:off x="231751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3" name="Google Shape;13763;p48"/>
              <p:cNvSpPr/>
              <p:nvPr/>
            </p:nvSpPr>
            <p:spPr>
              <a:xfrm>
                <a:off x="231804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4" name="Google Shape;13764;p48"/>
              <p:cNvSpPr/>
              <p:nvPr/>
            </p:nvSpPr>
            <p:spPr>
              <a:xfrm>
                <a:off x="231804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5" name="Google Shape;13765;p48"/>
              <p:cNvSpPr/>
              <p:nvPr/>
            </p:nvSpPr>
            <p:spPr>
              <a:xfrm>
                <a:off x="231804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6" name="Google Shape;13766;p48"/>
              <p:cNvSpPr/>
              <p:nvPr/>
            </p:nvSpPr>
            <p:spPr>
              <a:xfrm>
                <a:off x="231751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7" name="Google Shape;13767;p48"/>
              <p:cNvSpPr/>
              <p:nvPr/>
            </p:nvSpPr>
            <p:spPr>
              <a:xfrm>
                <a:off x="231804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8" name="Google Shape;13768;p48"/>
              <p:cNvSpPr/>
              <p:nvPr/>
            </p:nvSpPr>
            <p:spPr>
              <a:xfrm>
                <a:off x="2263748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9" name="Google Shape;13769;p48"/>
              <p:cNvSpPr/>
              <p:nvPr/>
            </p:nvSpPr>
            <p:spPr>
              <a:xfrm>
                <a:off x="226430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0" name="Google Shape;13770;p48"/>
              <p:cNvSpPr/>
              <p:nvPr/>
            </p:nvSpPr>
            <p:spPr>
              <a:xfrm>
                <a:off x="226430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1" name="Google Shape;13771;p48"/>
              <p:cNvSpPr/>
              <p:nvPr/>
            </p:nvSpPr>
            <p:spPr>
              <a:xfrm>
                <a:off x="2264308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2" name="Google Shape;13772;p48"/>
              <p:cNvSpPr/>
              <p:nvPr/>
            </p:nvSpPr>
            <p:spPr>
              <a:xfrm>
                <a:off x="2263748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3" name="Google Shape;13773;p48"/>
              <p:cNvSpPr/>
              <p:nvPr/>
            </p:nvSpPr>
            <p:spPr>
              <a:xfrm>
                <a:off x="226430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4" name="Google Shape;13774;p48"/>
              <p:cNvSpPr/>
              <p:nvPr/>
            </p:nvSpPr>
            <p:spPr>
              <a:xfrm>
                <a:off x="221007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5" name="Google Shape;13775;p48"/>
              <p:cNvSpPr/>
              <p:nvPr/>
            </p:nvSpPr>
            <p:spPr>
              <a:xfrm>
                <a:off x="221062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6" name="Google Shape;13776;p48"/>
              <p:cNvSpPr/>
              <p:nvPr/>
            </p:nvSpPr>
            <p:spPr>
              <a:xfrm>
                <a:off x="2210621" y="308890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7" name="Google Shape;13777;p48"/>
              <p:cNvSpPr/>
              <p:nvPr/>
            </p:nvSpPr>
            <p:spPr>
              <a:xfrm>
                <a:off x="221062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8" name="Google Shape;13778;p48"/>
              <p:cNvSpPr/>
              <p:nvPr/>
            </p:nvSpPr>
            <p:spPr>
              <a:xfrm>
                <a:off x="221007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9" name="Google Shape;13779;p48"/>
              <p:cNvSpPr/>
              <p:nvPr/>
            </p:nvSpPr>
            <p:spPr>
              <a:xfrm>
                <a:off x="221062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0" name="Google Shape;13780;p48"/>
              <p:cNvSpPr/>
              <p:nvPr/>
            </p:nvSpPr>
            <p:spPr>
              <a:xfrm>
                <a:off x="215634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1" name="Google Shape;13781;p48"/>
              <p:cNvSpPr/>
              <p:nvPr/>
            </p:nvSpPr>
            <p:spPr>
              <a:xfrm>
                <a:off x="2156872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2" name="Google Shape;13782;p48"/>
              <p:cNvSpPr/>
              <p:nvPr/>
            </p:nvSpPr>
            <p:spPr>
              <a:xfrm>
                <a:off x="2156872" y="303521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3" name="Google Shape;13783;p48"/>
              <p:cNvSpPr/>
              <p:nvPr/>
            </p:nvSpPr>
            <p:spPr>
              <a:xfrm>
                <a:off x="2156872" y="298147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4" name="Google Shape;13784;p48"/>
              <p:cNvSpPr/>
              <p:nvPr/>
            </p:nvSpPr>
            <p:spPr>
              <a:xfrm>
                <a:off x="2156872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5" name="Google Shape;13785;p48"/>
              <p:cNvSpPr/>
              <p:nvPr/>
            </p:nvSpPr>
            <p:spPr>
              <a:xfrm>
                <a:off x="2156872" y="287405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6" name="Google Shape;13786;p48"/>
              <p:cNvSpPr/>
              <p:nvPr/>
            </p:nvSpPr>
            <p:spPr>
              <a:xfrm>
                <a:off x="2156872" y="282029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7" name="Google Shape;13787;p48"/>
              <p:cNvSpPr/>
              <p:nvPr/>
            </p:nvSpPr>
            <p:spPr>
              <a:xfrm>
                <a:off x="2156872" y="276656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8" name="Google Shape;13788;p48"/>
              <p:cNvSpPr/>
              <p:nvPr/>
            </p:nvSpPr>
            <p:spPr>
              <a:xfrm>
                <a:off x="215634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9" name="Google Shape;13789;p48"/>
              <p:cNvSpPr/>
              <p:nvPr/>
            </p:nvSpPr>
            <p:spPr>
              <a:xfrm>
                <a:off x="2156872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0" name="Google Shape;13790;p48"/>
              <p:cNvSpPr/>
              <p:nvPr/>
            </p:nvSpPr>
            <p:spPr>
              <a:xfrm>
                <a:off x="210259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1" name="Google Shape;13791;p48"/>
              <p:cNvSpPr/>
              <p:nvPr/>
            </p:nvSpPr>
            <p:spPr>
              <a:xfrm>
                <a:off x="210313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2" name="Google Shape;13792;p48"/>
              <p:cNvSpPr/>
              <p:nvPr/>
            </p:nvSpPr>
            <p:spPr>
              <a:xfrm>
                <a:off x="210313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3" name="Google Shape;13793;p48"/>
              <p:cNvSpPr/>
              <p:nvPr/>
            </p:nvSpPr>
            <p:spPr>
              <a:xfrm>
                <a:off x="210313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4" name="Google Shape;13794;p48"/>
              <p:cNvSpPr/>
              <p:nvPr/>
            </p:nvSpPr>
            <p:spPr>
              <a:xfrm>
                <a:off x="210259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5" name="Google Shape;13795;p48"/>
              <p:cNvSpPr/>
              <p:nvPr/>
            </p:nvSpPr>
            <p:spPr>
              <a:xfrm>
                <a:off x="210313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6" name="Google Shape;13796;p48"/>
              <p:cNvSpPr/>
              <p:nvPr/>
            </p:nvSpPr>
            <p:spPr>
              <a:xfrm>
                <a:off x="204890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7" name="Google Shape;13797;p48"/>
              <p:cNvSpPr/>
              <p:nvPr/>
            </p:nvSpPr>
            <p:spPr>
              <a:xfrm>
                <a:off x="204945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8" name="Google Shape;13798;p48"/>
              <p:cNvSpPr/>
              <p:nvPr/>
            </p:nvSpPr>
            <p:spPr>
              <a:xfrm>
                <a:off x="2049451" y="314264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9" name="Google Shape;13799;p48"/>
              <p:cNvSpPr/>
              <p:nvPr/>
            </p:nvSpPr>
            <p:spPr>
              <a:xfrm>
                <a:off x="2049451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0" name="Google Shape;13800;p48"/>
              <p:cNvSpPr/>
              <p:nvPr/>
            </p:nvSpPr>
            <p:spPr>
              <a:xfrm>
                <a:off x="204945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1" name="Google Shape;13801;p48"/>
              <p:cNvSpPr/>
              <p:nvPr/>
            </p:nvSpPr>
            <p:spPr>
              <a:xfrm>
                <a:off x="204890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2" name="Google Shape;13802;p48"/>
              <p:cNvSpPr/>
              <p:nvPr/>
            </p:nvSpPr>
            <p:spPr>
              <a:xfrm>
                <a:off x="204945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3" name="Google Shape;13803;p48"/>
              <p:cNvSpPr/>
              <p:nvPr/>
            </p:nvSpPr>
            <p:spPr>
              <a:xfrm>
                <a:off x="1995157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4" name="Google Shape;13804;p48"/>
              <p:cNvSpPr/>
              <p:nvPr/>
            </p:nvSpPr>
            <p:spPr>
              <a:xfrm>
                <a:off x="199571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5" name="Google Shape;13805;p48"/>
              <p:cNvSpPr/>
              <p:nvPr/>
            </p:nvSpPr>
            <p:spPr>
              <a:xfrm>
                <a:off x="199515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6" name="Google Shape;13806;p48"/>
              <p:cNvSpPr/>
              <p:nvPr/>
            </p:nvSpPr>
            <p:spPr>
              <a:xfrm>
                <a:off x="199571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7" name="Google Shape;13807;p48"/>
              <p:cNvSpPr/>
              <p:nvPr/>
            </p:nvSpPr>
            <p:spPr>
              <a:xfrm>
                <a:off x="199571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8" name="Google Shape;13808;p48"/>
              <p:cNvSpPr/>
              <p:nvPr/>
            </p:nvSpPr>
            <p:spPr>
              <a:xfrm>
                <a:off x="199571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9" name="Google Shape;13809;p48"/>
              <p:cNvSpPr/>
              <p:nvPr/>
            </p:nvSpPr>
            <p:spPr>
              <a:xfrm>
                <a:off x="199571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0" name="Google Shape;13810;p48"/>
              <p:cNvSpPr/>
              <p:nvPr/>
            </p:nvSpPr>
            <p:spPr>
              <a:xfrm>
                <a:off x="199571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1" name="Google Shape;13811;p48"/>
              <p:cNvSpPr/>
              <p:nvPr/>
            </p:nvSpPr>
            <p:spPr>
              <a:xfrm>
                <a:off x="199571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2" name="Google Shape;13812;p48"/>
              <p:cNvSpPr/>
              <p:nvPr/>
            </p:nvSpPr>
            <p:spPr>
              <a:xfrm>
                <a:off x="1941423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3" name="Google Shape;13813;p48"/>
              <p:cNvSpPr/>
              <p:nvPr/>
            </p:nvSpPr>
            <p:spPr>
              <a:xfrm>
                <a:off x="1941953" y="3196321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4" name="Google Shape;13814;p48"/>
              <p:cNvSpPr/>
              <p:nvPr/>
            </p:nvSpPr>
            <p:spPr>
              <a:xfrm>
                <a:off x="1941423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5" name="Google Shape;13815;p48"/>
              <p:cNvSpPr/>
              <p:nvPr/>
            </p:nvSpPr>
            <p:spPr>
              <a:xfrm>
                <a:off x="194195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6" name="Google Shape;13816;p48"/>
              <p:cNvSpPr/>
              <p:nvPr/>
            </p:nvSpPr>
            <p:spPr>
              <a:xfrm>
                <a:off x="1941953" y="292773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7" name="Google Shape;13817;p48"/>
              <p:cNvSpPr/>
              <p:nvPr/>
            </p:nvSpPr>
            <p:spPr>
              <a:xfrm>
                <a:off x="194195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8" name="Google Shape;13818;p48"/>
              <p:cNvSpPr/>
              <p:nvPr/>
            </p:nvSpPr>
            <p:spPr>
              <a:xfrm>
                <a:off x="1941953" y="2659124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9" name="Google Shape;13819;p48"/>
              <p:cNvSpPr/>
              <p:nvPr/>
            </p:nvSpPr>
            <p:spPr>
              <a:xfrm>
                <a:off x="1888281" y="314264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0" name="Google Shape;13820;p48"/>
              <p:cNvSpPr/>
              <p:nvPr/>
            </p:nvSpPr>
            <p:spPr>
              <a:xfrm>
                <a:off x="1887752" y="3088355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1" name="Google Shape;13821;p48"/>
              <p:cNvSpPr/>
              <p:nvPr/>
            </p:nvSpPr>
            <p:spPr>
              <a:xfrm>
                <a:off x="1888281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2" name="Google Shape;13822;p48"/>
              <p:cNvSpPr/>
              <p:nvPr/>
            </p:nvSpPr>
            <p:spPr>
              <a:xfrm>
                <a:off x="1888281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3" name="Google Shape;13823;p48"/>
              <p:cNvSpPr/>
              <p:nvPr/>
            </p:nvSpPr>
            <p:spPr>
              <a:xfrm>
                <a:off x="1888281" y="2712857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4" name="Google Shape;13824;p48"/>
              <p:cNvSpPr/>
              <p:nvPr/>
            </p:nvSpPr>
            <p:spPr>
              <a:xfrm>
                <a:off x="183398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5" name="Google Shape;13825;p48"/>
              <p:cNvSpPr/>
              <p:nvPr/>
            </p:nvSpPr>
            <p:spPr>
              <a:xfrm>
                <a:off x="183454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6" name="Google Shape;13826;p48"/>
              <p:cNvSpPr/>
              <p:nvPr/>
            </p:nvSpPr>
            <p:spPr>
              <a:xfrm>
                <a:off x="1833987" y="3034684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7" name="Google Shape;13827;p48"/>
              <p:cNvSpPr/>
              <p:nvPr/>
            </p:nvSpPr>
            <p:spPr>
              <a:xfrm>
                <a:off x="1834548" y="303521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8" name="Google Shape;13828;p48"/>
              <p:cNvSpPr/>
              <p:nvPr/>
            </p:nvSpPr>
            <p:spPr>
              <a:xfrm>
                <a:off x="1833987" y="2980919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9" name="Google Shape;13829;p48"/>
              <p:cNvSpPr/>
              <p:nvPr/>
            </p:nvSpPr>
            <p:spPr>
              <a:xfrm>
                <a:off x="183454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0" name="Google Shape;13830;p48"/>
              <p:cNvSpPr/>
              <p:nvPr/>
            </p:nvSpPr>
            <p:spPr>
              <a:xfrm>
                <a:off x="1833987" y="292718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1" name="Google Shape;13831;p48"/>
              <p:cNvSpPr/>
              <p:nvPr/>
            </p:nvSpPr>
            <p:spPr>
              <a:xfrm>
                <a:off x="183454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2" name="Google Shape;13832;p48"/>
              <p:cNvSpPr/>
              <p:nvPr/>
            </p:nvSpPr>
            <p:spPr>
              <a:xfrm>
                <a:off x="1833987" y="287349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3" name="Google Shape;13833;p48"/>
              <p:cNvSpPr/>
              <p:nvPr/>
            </p:nvSpPr>
            <p:spPr>
              <a:xfrm>
                <a:off x="183454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4" name="Google Shape;13834;p48"/>
              <p:cNvSpPr/>
              <p:nvPr/>
            </p:nvSpPr>
            <p:spPr>
              <a:xfrm>
                <a:off x="1833987" y="281976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5" name="Google Shape;13835;p48"/>
              <p:cNvSpPr/>
              <p:nvPr/>
            </p:nvSpPr>
            <p:spPr>
              <a:xfrm>
                <a:off x="1834548" y="282029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6" name="Google Shape;13836;p48"/>
              <p:cNvSpPr/>
              <p:nvPr/>
            </p:nvSpPr>
            <p:spPr>
              <a:xfrm>
                <a:off x="1833987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7" name="Google Shape;13837;p48"/>
              <p:cNvSpPr/>
              <p:nvPr/>
            </p:nvSpPr>
            <p:spPr>
              <a:xfrm>
                <a:off x="183454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3838" name="Google Shape;1383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1350" y="1333700"/>
            <a:ext cx="2168550" cy="133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42" name="Shape 13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3" name="Google Shape;13843;p49"/>
          <p:cNvSpPr txBox="1"/>
          <p:nvPr>
            <p:ph type="title"/>
          </p:nvPr>
        </p:nvSpPr>
        <p:spPr>
          <a:xfrm>
            <a:off x="311700" y="367250"/>
            <a:ext cx="8520600" cy="8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 </a:t>
            </a:r>
            <a:r>
              <a:rPr lang="en"/>
              <a:t>Encontrar los juegos en los cuales los jugadores inactivos son mayores a los jugadores totales.</a:t>
            </a:r>
            <a:endParaRPr/>
          </a:p>
        </p:txBody>
      </p:sp>
      <p:pic>
        <p:nvPicPr>
          <p:cNvPr id="13844" name="Google Shape;1384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25" y="2340975"/>
            <a:ext cx="8839200" cy="303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45" name="Google Shape;1384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426000"/>
            <a:ext cx="7928726" cy="30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46" name="Google Shape;13846;p49"/>
          <p:cNvSpPr txBox="1"/>
          <p:nvPr>
            <p:ph idx="1" type="subTitle"/>
          </p:nvPr>
        </p:nvSpPr>
        <p:spPr>
          <a:xfrm>
            <a:off x="1210950" y="1212050"/>
            <a:ext cx="67221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Muestra una lista de juegos en los cuales la cantidad de jugadores inactivos es mayor a la cantidad de jugadores totales y muestra la diferencia.</a:t>
            </a:r>
            <a:endParaRPr sz="1800"/>
          </a:p>
        </p:txBody>
      </p:sp>
      <p:sp>
        <p:nvSpPr>
          <p:cNvPr id="13847" name="Google Shape;13847;p49"/>
          <p:cNvSpPr txBox="1"/>
          <p:nvPr>
            <p:ph idx="1" type="subTitle"/>
          </p:nvPr>
        </p:nvSpPr>
        <p:spPr>
          <a:xfrm>
            <a:off x="502975" y="3900575"/>
            <a:ext cx="52104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 puede apreciar que el juego con la mayor diferencia entre jugadores inactivos y totales es “Hollow Knight” el cual tiene una gran complejidad para finalizar.</a:t>
            </a:r>
            <a:endParaRPr sz="1800"/>
          </a:p>
        </p:txBody>
      </p:sp>
      <p:pic>
        <p:nvPicPr>
          <p:cNvPr id="13848" name="Google Shape;1384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2962" y="1879750"/>
            <a:ext cx="5278082" cy="206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52" name="Shape 13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3" name="Google Shape;13853;p50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854" name="Google Shape;13854;p50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ANÁLISIS DE DATOS</a:t>
            </a:r>
            <a:endParaRPr/>
          </a:p>
        </p:txBody>
      </p:sp>
      <p:grpSp>
        <p:nvGrpSpPr>
          <p:cNvPr id="13855" name="Google Shape;13855;p50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3856" name="Google Shape;13856;p50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50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50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50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50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50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50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50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50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50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6" name="Google Shape;13866;p50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50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50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50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50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50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50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50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50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50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50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50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50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5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5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5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5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3" name="Google Shape;13883;p50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3884" name="Google Shape;13884;p50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50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50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50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50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50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50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1" name="Google Shape;13891;p50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2" name="Google Shape;13892;p50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50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50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50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50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50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50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50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50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50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50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3" name="Google Shape;13903;p50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50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50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50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5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5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5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5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1" name="Google Shape;13911;p50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3912" name="Google Shape;13912;p50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50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50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50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6" name="Google Shape;13916;p50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50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50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50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50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50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50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50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50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50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50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50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50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50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50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50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50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50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50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5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5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5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5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939" name="Google Shape;13939;p50">
            <a:hlinkClick action="ppaction://hlinksldjump"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40" name="Google Shape;13940;p50">
            <a:hlinkClick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41" name="Google Shape;13941;p50">
            <a:hlinkClick action="ppaction://hlinksldjump" r:id="rId6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8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8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45" name="Shape 13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6" name="Google Shape;13946;p51"/>
          <p:cNvSpPr txBox="1"/>
          <p:nvPr>
            <p:ph type="title"/>
          </p:nvPr>
        </p:nvSpPr>
        <p:spPr>
          <a:xfrm>
            <a:off x="311700" y="64025"/>
            <a:ext cx="8520600" cy="8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</a:t>
            </a:r>
            <a:r>
              <a:rPr lang="en"/>
              <a:t>Los equipos con más de 2000 jugadores que poseen el juego, pero no lo han jugado</a:t>
            </a:r>
            <a:endParaRPr/>
          </a:p>
        </p:txBody>
      </p:sp>
      <p:pic>
        <p:nvPicPr>
          <p:cNvPr id="13947" name="Google Shape;1394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25" y="2340975"/>
            <a:ext cx="8839200" cy="303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48" name="Google Shape;1394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426000"/>
            <a:ext cx="7928726" cy="3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49" name="Google Shape;1394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7650" y="1359853"/>
            <a:ext cx="6388699" cy="291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53" name="Shape 13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4" name="Google Shape;13954;p52"/>
          <p:cNvSpPr txBox="1"/>
          <p:nvPr>
            <p:ph type="title"/>
          </p:nvPr>
        </p:nvSpPr>
        <p:spPr>
          <a:xfrm>
            <a:off x="311700" y="64025"/>
            <a:ext cx="8520600" cy="8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. </a:t>
            </a:r>
            <a:r>
              <a:rPr lang="en"/>
              <a:t>Juegos con más de 1500 jugadores activos por género del juego</a:t>
            </a:r>
            <a:endParaRPr/>
          </a:p>
        </p:txBody>
      </p:sp>
      <p:pic>
        <p:nvPicPr>
          <p:cNvPr id="13955" name="Google Shape;1395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25" y="2340975"/>
            <a:ext cx="8839200" cy="303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56" name="Google Shape;1395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426000"/>
            <a:ext cx="7928726" cy="3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57" name="Google Shape;1395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0362" y="1103847"/>
            <a:ext cx="6143274" cy="309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61" name="Shape 13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2" name="Google Shape;13962;p53"/>
          <p:cNvSpPr txBox="1"/>
          <p:nvPr>
            <p:ph type="title"/>
          </p:nvPr>
        </p:nvSpPr>
        <p:spPr>
          <a:xfrm>
            <a:off x="311700" y="64025"/>
            <a:ext cx="8520600" cy="8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. J</a:t>
            </a:r>
            <a:r>
              <a:rPr lang="en"/>
              <a:t>uegos con mejor calificación del género RPG de cada año desde el 2000.</a:t>
            </a:r>
            <a:endParaRPr/>
          </a:p>
        </p:txBody>
      </p:sp>
      <p:pic>
        <p:nvPicPr>
          <p:cNvPr id="13963" name="Google Shape;1396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25" y="2340975"/>
            <a:ext cx="8839200" cy="303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64" name="Google Shape;1396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426000"/>
            <a:ext cx="7928726" cy="3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65" name="Google Shape;13965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4271" y="1090250"/>
            <a:ext cx="4808300" cy="3364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69" name="Shape 13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0" name="Google Shape;13970;p54"/>
          <p:cNvSpPr txBox="1"/>
          <p:nvPr>
            <p:ph type="title"/>
          </p:nvPr>
        </p:nvSpPr>
        <p:spPr>
          <a:xfrm>
            <a:off x="311700" y="64025"/>
            <a:ext cx="8520600" cy="8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/>
              <a:t>. Juegos con una calificación de 3.5 hasta 4.6 de los géneros más influyentes</a:t>
            </a:r>
            <a:endParaRPr/>
          </a:p>
        </p:txBody>
      </p:sp>
      <p:pic>
        <p:nvPicPr>
          <p:cNvPr id="13971" name="Google Shape;1397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25" y="2340975"/>
            <a:ext cx="8839200" cy="303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72" name="Google Shape;1397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426000"/>
            <a:ext cx="7928726" cy="3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73" name="Google Shape;13973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2025" y="1166326"/>
            <a:ext cx="4579949" cy="335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77" name="Shape 13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8" name="Google Shape;13978;p55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Conclusiones</a:t>
            </a:r>
            <a:endParaRPr sz="4200"/>
          </a:p>
        </p:txBody>
      </p:sp>
      <p:sp>
        <p:nvSpPr>
          <p:cNvPr id="13979" name="Google Shape;13979;p55"/>
          <p:cNvSpPr txBox="1"/>
          <p:nvPr>
            <p:ph type="title"/>
          </p:nvPr>
        </p:nvSpPr>
        <p:spPr>
          <a:xfrm>
            <a:off x="1334700" y="16773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  <p:grpSp>
        <p:nvGrpSpPr>
          <p:cNvPr id="13980" name="Google Shape;13980;p55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3981" name="Google Shape;13981;p5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5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5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5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5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5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5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5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5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5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1" name="Google Shape;13991;p5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5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5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5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5" name="Google Shape;13995;p5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5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5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5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5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5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5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2" name="Google Shape;14002;p5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3" name="Google Shape;14003;p5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5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5" name="Google Shape;14005;p5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6" name="Google Shape;14006;p5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7" name="Google Shape;14007;p5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8" name="Google Shape;14008;p55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4009" name="Google Shape;14009;p5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5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1" name="Google Shape;14011;p5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2" name="Google Shape;14012;p5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5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5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5" name="Google Shape;14015;p5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6" name="Google Shape;14016;p5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7" name="Google Shape;14017;p5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8" name="Google Shape;14018;p5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9" name="Google Shape;14019;p5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0" name="Google Shape;14020;p5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1" name="Google Shape;14021;p5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5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5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5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5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5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5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5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9" name="Google Shape;14029;p5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5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5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5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5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5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5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36" name="Google Shape;14036;p55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4037" name="Google Shape;14037;p5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8" name="Google Shape;14038;p5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9" name="Google Shape;14039;p5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0" name="Google Shape;14040;p5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1" name="Google Shape;14041;p5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2" name="Google Shape;14042;p5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5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4" name="Google Shape;14044;p5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5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5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5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5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5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5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5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5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5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5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5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5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5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5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5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5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5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5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5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064" name="Google Shape;14064;p55">
            <a:hlinkClick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65" name="Google Shape;14065;p55">
            <a:hlinkClick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66" name="Google Shape;14066;p55">
            <a:hlinkClick action="ppaction://hlinksldjump" r:id="rId5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067" name="Google Shape;14067;p55"/>
          <p:cNvSpPr txBox="1"/>
          <p:nvPr>
            <p:ph idx="2" type="title"/>
          </p:nvPr>
        </p:nvSpPr>
        <p:spPr>
          <a:xfrm>
            <a:off x="311700" y="2542950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Recomendaciones</a:t>
            </a:r>
            <a:endParaRPr sz="4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9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3" name="Shape 6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4" name="Google Shape;6604;p29"/>
          <p:cNvSpPr txBox="1"/>
          <p:nvPr>
            <p:ph type="title"/>
          </p:nvPr>
        </p:nvSpPr>
        <p:spPr>
          <a:xfrm>
            <a:off x="1334700" y="1390850"/>
            <a:ext cx="6474600" cy="135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DESCRIPCIÓN DE PROCESAMIENTO DE LA INFORMACIÓN </a:t>
            </a:r>
            <a:endParaRPr/>
          </a:p>
        </p:txBody>
      </p:sp>
      <p:grpSp>
        <p:nvGrpSpPr>
          <p:cNvPr id="6605" name="Google Shape;6605;p29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606" name="Google Shape;6606;p29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29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29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29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29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29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29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29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29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29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29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29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29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29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29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29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29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29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29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29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29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29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29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2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2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2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2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3" name="Google Shape;6633;p29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634" name="Google Shape;6634;p29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29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29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29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29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29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29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29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29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29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29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29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29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29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29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29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29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29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29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29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29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29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29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2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2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2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2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1" name="Google Shape;6661;p29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662" name="Google Shape;6662;p29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29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29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29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29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29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29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29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29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29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29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29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29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29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29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29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29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29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29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29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29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29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29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2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2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2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2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689" name="Google Shape;6689;p29">
            <a:hlinkClick action="ppaction://hlinksldjump"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90" name="Google Shape;6690;p29">
            <a:hlinkClick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91" name="Google Shape;6691;p29"/>
          <p:cNvGrpSpPr/>
          <p:nvPr/>
        </p:nvGrpSpPr>
        <p:grpSpPr>
          <a:xfrm>
            <a:off x="7693166" y="154008"/>
            <a:ext cx="264001" cy="226285"/>
            <a:chOff x="753950" y="238125"/>
            <a:chExt cx="6111125" cy="5238075"/>
          </a:xfrm>
        </p:grpSpPr>
        <p:sp>
          <p:nvSpPr>
            <p:cNvPr id="6692" name="Google Shape;6692;p29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29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29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29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29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29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29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29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29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29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29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29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29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29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29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29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29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29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29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29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29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29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29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2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2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2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2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71" name="Shape 14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2" name="Google Shape;14072;p56"/>
          <p:cNvSpPr txBox="1"/>
          <p:nvPr>
            <p:ph type="title"/>
          </p:nvPr>
        </p:nvSpPr>
        <p:spPr>
          <a:xfrm>
            <a:off x="2318200" y="445025"/>
            <a:ext cx="4926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Entorno de Trabajo</a:t>
            </a:r>
            <a:endParaRPr sz="3000"/>
          </a:p>
        </p:txBody>
      </p:sp>
      <p:pic>
        <p:nvPicPr>
          <p:cNvPr id="14073" name="Google Shape;1407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400" y="1827888"/>
            <a:ext cx="2259921" cy="24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4" name="Google Shape;14074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0375" y="1553228"/>
            <a:ext cx="3025850" cy="302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78" name="Shape 14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9" name="Google Shape;14079;p57"/>
          <p:cNvSpPr txBox="1"/>
          <p:nvPr>
            <p:ph type="title"/>
          </p:nvPr>
        </p:nvSpPr>
        <p:spPr>
          <a:xfrm>
            <a:off x="3201600" y="354350"/>
            <a:ext cx="2740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Resultados</a:t>
            </a:r>
            <a:endParaRPr sz="3000"/>
          </a:p>
        </p:txBody>
      </p:sp>
      <p:sp>
        <p:nvSpPr>
          <p:cNvPr id="14080" name="Google Shape;14080;p57"/>
          <p:cNvSpPr txBox="1"/>
          <p:nvPr>
            <p:ph idx="2" type="title"/>
          </p:nvPr>
        </p:nvSpPr>
        <p:spPr>
          <a:xfrm>
            <a:off x="459100" y="1915000"/>
            <a:ext cx="2324100" cy="6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Géneros más populares</a:t>
            </a:r>
            <a:endParaRPr sz="1800"/>
          </a:p>
        </p:txBody>
      </p:sp>
      <p:sp>
        <p:nvSpPr>
          <p:cNvPr id="14081" name="Google Shape;14081;p57"/>
          <p:cNvSpPr txBox="1"/>
          <p:nvPr>
            <p:ph idx="3" type="title"/>
          </p:nvPr>
        </p:nvSpPr>
        <p:spPr>
          <a:xfrm>
            <a:off x="2683775" y="1915000"/>
            <a:ext cx="3573600" cy="6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Adaptabilidad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 de equipos 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4082" name="Google Shape;14082;p57"/>
          <p:cNvSpPr txBox="1"/>
          <p:nvPr>
            <p:ph idx="5" type="title"/>
          </p:nvPr>
        </p:nvSpPr>
        <p:spPr>
          <a:xfrm>
            <a:off x="6208950" y="1915000"/>
            <a:ext cx="2618400" cy="6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Ganar no implica la mejor calificación</a:t>
            </a:r>
            <a:endParaRPr sz="1800"/>
          </a:p>
        </p:txBody>
      </p:sp>
      <p:sp>
        <p:nvSpPr>
          <p:cNvPr id="14083" name="Google Shape;14083;p57"/>
          <p:cNvSpPr txBox="1"/>
          <p:nvPr>
            <p:ph idx="7" type="title"/>
          </p:nvPr>
        </p:nvSpPr>
        <p:spPr>
          <a:xfrm>
            <a:off x="154500" y="3434900"/>
            <a:ext cx="3123300" cy="77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Buena Calificación y Cantidad de Reseñas 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4084" name="Google Shape;14084;p57"/>
          <p:cNvSpPr txBox="1"/>
          <p:nvPr>
            <p:ph idx="9" type="title"/>
          </p:nvPr>
        </p:nvSpPr>
        <p:spPr>
          <a:xfrm>
            <a:off x="3409500" y="3341750"/>
            <a:ext cx="2324100" cy="95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Gran cantidad de jugadores en juegos gratuitos</a:t>
            </a:r>
            <a:endParaRPr sz="1800"/>
          </a:p>
        </p:txBody>
      </p:sp>
      <p:sp>
        <p:nvSpPr>
          <p:cNvPr id="14085" name="Google Shape;14085;p57"/>
          <p:cNvSpPr txBox="1"/>
          <p:nvPr>
            <p:ph idx="14" type="title"/>
          </p:nvPr>
        </p:nvSpPr>
        <p:spPr>
          <a:xfrm>
            <a:off x="6017700" y="3434900"/>
            <a:ext cx="3000900" cy="6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La alta complejidad desmotiva</a:t>
            </a:r>
            <a:endParaRPr sz="1800">
              <a:solidFill>
                <a:schemeClr val="lt1"/>
              </a:solidFill>
            </a:endParaRPr>
          </a:p>
        </p:txBody>
      </p:sp>
      <p:cxnSp>
        <p:nvCxnSpPr>
          <p:cNvPr id="14086" name="Google Shape;14086;p57"/>
          <p:cNvCxnSpPr/>
          <p:nvPr/>
        </p:nvCxnSpPr>
        <p:spPr>
          <a:xfrm>
            <a:off x="315000" y="3013650"/>
            <a:ext cx="850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4090" name="Shape 14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1" name="Google Shape;14091;p5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Recomendaciones</a:t>
            </a:r>
            <a:endParaRPr sz="3000"/>
          </a:p>
        </p:txBody>
      </p:sp>
      <p:sp>
        <p:nvSpPr>
          <p:cNvPr id="14092" name="Google Shape;14092;p58"/>
          <p:cNvSpPr txBox="1"/>
          <p:nvPr>
            <p:ph idx="2" type="title"/>
          </p:nvPr>
        </p:nvSpPr>
        <p:spPr>
          <a:xfrm>
            <a:off x="677001" y="3117600"/>
            <a:ext cx="24459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“Data Cleansing”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4093" name="Google Shape;14093;p58"/>
          <p:cNvSpPr txBox="1"/>
          <p:nvPr>
            <p:ph idx="3" type="title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Ventas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4094" name="Google Shape;14094;p58"/>
          <p:cNvSpPr txBox="1"/>
          <p:nvPr>
            <p:ph idx="5" type="title"/>
          </p:nvPr>
        </p:nvSpPr>
        <p:spPr>
          <a:xfrm>
            <a:off x="6114700" y="3183025"/>
            <a:ext cx="2258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Herramientas de búsqueda</a:t>
            </a:r>
            <a:endParaRPr sz="1800">
              <a:solidFill>
                <a:schemeClr val="lt1"/>
              </a:solidFill>
            </a:endParaRPr>
          </a:p>
        </p:txBody>
      </p:sp>
      <p:grpSp>
        <p:nvGrpSpPr>
          <p:cNvPr id="14095" name="Google Shape;14095;p58"/>
          <p:cNvGrpSpPr/>
          <p:nvPr/>
        </p:nvGrpSpPr>
        <p:grpSpPr>
          <a:xfrm>
            <a:off x="1617233" y="2266754"/>
            <a:ext cx="802418" cy="732463"/>
            <a:chOff x="274200" y="1158325"/>
            <a:chExt cx="531825" cy="508126"/>
          </a:xfrm>
        </p:grpSpPr>
        <p:sp>
          <p:nvSpPr>
            <p:cNvPr id="14096" name="Google Shape;14096;p58"/>
            <p:cNvSpPr/>
            <p:nvPr/>
          </p:nvSpPr>
          <p:spPr>
            <a:xfrm>
              <a:off x="274200" y="1158325"/>
              <a:ext cx="531825" cy="474025"/>
            </a:xfrm>
            <a:custGeom>
              <a:rect b="b" l="l" r="r" t="t"/>
              <a:pathLst>
                <a:path extrusionOk="0" h="18961" w="21273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58"/>
            <p:cNvSpPr/>
            <p:nvPr/>
          </p:nvSpPr>
          <p:spPr>
            <a:xfrm>
              <a:off x="274200" y="1158325"/>
              <a:ext cx="531825" cy="369975"/>
            </a:xfrm>
            <a:custGeom>
              <a:rect b="b" l="l" r="r" t="t"/>
              <a:pathLst>
                <a:path extrusionOk="0" h="14799" w="21273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58"/>
            <p:cNvSpPr/>
            <p:nvPr/>
          </p:nvSpPr>
          <p:spPr>
            <a:xfrm>
              <a:off x="343550" y="14011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58"/>
            <p:cNvSpPr/>
            <p:nvPr/>
          </p:nvSpPr>
          <p:spPr>
            <a:xfrm>
              <a:off x="378250" y="13664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58"/>
            <p:cNvSpPr/>
            <p:nvPr/>
          </p:nvSpPr>
          <p:spPr>
            <a:xfrm>
              <a:off x="412900" y="133175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58"/>
            <p:cNvSpPr/>
            <p:nvPr/>
          </p:nvSpPr>
          <p:spPr>
            <a:xfrm>
              <a:off x="447600" y="12970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58"/>
            <p:cNvSpPr/>
            <p:nvPr/>
          </p:nvSpPr>
          <p:spPr>
            <a:xfrm>
              <a:off x="482275" y="12623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58"/>
            <p:cNvSpPr/>
            <p:nvPr/>
          </p:nvSpPr>
          <p:spPr>
            <a:xfrm>
              <a:off x="516975" y="12277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58"/>
            <p:cNvSpPr/>
            <p:nvPr/>
          </p:nvSpPr>
          <p:spPr>
            <a:xfrm>
              <a:off x="274200" y="1158325"/>
              <a:ext cx="208100" cy="208100"/>
            </a:xfrm>
            <a:custGeom>
              <a:rect b="b" l="l" r="r" t="t"/>
              <a:pathLst>
                <a:path extrusionOk="0" h="8324" w="8324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58"/>
            <p:cNvSpPr/>
            <p:nvPr/>
          </p:nvSpPr>
          <p:spPr>
            <a:xfrm>
              <a:off x="551675" y="1158325"/>
              <a:ext cx="34675" cy="69400"/>
            </a:xfrm>
            <a:custGeom>
              <a:rect b="b" l="l" r="r" t="t"/>
              <a:pathLst>
                <a:path extrusionOk="0" h="2776" w="1387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58"/>
            <p:cNvSpPr/>
            <p:nvPr/>
          </p:nvSpPr>
          <p:spPr>
            <a:xfrm>
              <a:off x="274200" y="1435775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58"/>
            <p:cNvSpPr/>
            <p:nvPr/>
          </p:nvSpPr>
          <p:spPr>
            <a:xfrm>
              <a:off x="274200" y="1193000"/>
              <a:ext cx="531825" cy="369950"/>
            </a:xfrm>
            <a:custGeom>
              <a:rect b="b" l="l" r="r" t="t"/>
              <a:pathLst>
                <a:path extrusionOk="0" h="14798" w="21273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58"/>
            <p:cNvSpPr/>
            <p:nvPr/>
          </p:nvSpPr>
          <p:spPr>
            <a:xfrm>
              <a:off x="401363" y="1631726"/>
              <a:ext cx="277500" cy="34725"/>
            </a:xfrm>
            <a:custGeom>
              <a:rect b="b" l="l" r="r" t="t"/>
              <a:pathLst>
                <a:path extrusionOk="0" h="1389" w="1110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58"/>
            <p:cNvSpPr/>
            <p:nvPr/>
          </p:nvSpPr>
          <p:spPr>
            <a:xfrm>
              <a:off x="308900" y="1158325"/>
              <a:ext cx="462425" cy="34700"/>
            </a:xfrm>
            <a:custGeom>
              <a:rect b="b" l="l" r="r" t="t"/>
              <a:pathLst>
                <a:path extrusionOk="0" h="1388" w="18497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58"/>
            <p:cNvSpPr/>
            <p:nvPr/>
          </p:nvSpPr>
          <p:spPr>
            <a:xfrm>
              <a:off x="308900" y="1562925"/>
              <a:ext cx="462425" cy="69425"/>
            </a:xfrm>
            <a:custGeom>
              <a:rect b="b" l="l" r="r" t="t"/>
              <a:pathLst>
                <a:path extrusionOk="0" h="2777" w="18497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1" name="Google Shape;14111;p58"/>
          <p:cNvGrpSpPr/>
          <p:nvPr/>
        </p:nvGrpSpPr>
        <p:grpSpPr>
          <a:xfrm>
            <a:off x="4328770" y="2205501"/>
            <a:ext cx="723422" cy="732501"/>
            <a:chOff x="6330975" y="2546400"/>
            <a:chExt cx="531850" cy="531800"/>
          </a:xfrm>
        </p:grpSpPr>
        <p:sp>
          <p:nvSpPr>
            <p:cNvPr id="14112" name="Google Shape;14112;p58"/>
            <p:cNvSpPr/>
            <p:nvPr/>
          </p:nvSpPr>
          <p:spPr>
            <a:xfrm>
              <a:off x="6400350" y="2858525"/>
              <a:ext cx="115625" cy="150300"/>
            </a:xfrm>
            <a:custGeom>
              <a:rect b="b" l="l" r="r" t="t"/>
              <a:pathLst>
                <a:path extrusionOk="0" h="6012" w="4625">
                  <a:moveTo>
                    <a:pt x="0" y="1"/>
                  </a:moveTo>
                  <a:lnTo>
                    <a:pt x="0" y="6012"/>
                  </a:lnTo>
                  <a:lnTo>
                    <a:pt x="4625" y="6012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58"/>
            <p:cNvSpPr/>
            <p:nvPr/>
          </p:nvSpPr>
          <p:spPr>
            <a:xfrm>
              <a:off x="6562200" y="2708225"/>
              <a:ext cx="115650" cy="300600"/>
            </a:xfrm>
            <a:custGeom>
              <a:rect b="b" l="l" r="r" t="t"/>
              <a:pathLst>
                <a:path extrusionOk="0" h="12024" w="4626">
                  <a:moveTo>
                    <a:pt x="1" y="0"/>
                  </a:moveTo>
                  <a:lnTo>
                    <a:pt x="1" y="12024"/>
                  </a:lnTo>
                  <a:lnTo>
                    <a:pt x="4625" y="12024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58"/>
            <p:cNvSpPr/>
            <p:nvPr/>
          </p:nvSpPr>
          <p:spPr>
            <a:xfrm>
              <a:off x="6724050" y="2581050"/>
              <a:ext cx="115625" cy="427775"/>
            </a:xfrm>
            <a:custGeom>
              <a:rect b="b" l="l" r="r" t="t"/>
              <a:pathLst>
                <a:path extrusionOk="0" h="17111" w="4625">
                  <a:moveTo>
                    <a:pt x="0" y="1"/>
                  </a:moveTo>
                  <a:lnTo>
                    <a:pt x="0" y="17111"/>
                  </a:lnTo>
                  <a:lnTo>
                    <a:pt x="4625" y="17111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58"/>
            <p:cNvSpPr/>
            <p:nvPr/>
          </p:nvSpPr>
          <p:spPr>
            <a:xfrm>
              <a:off x="6330975" y="2546400"/>
              <a:ext cx="531850" cy="531800"/>
            </a:xfrm>
            <a:custGeom>
              <a:rect b="b" l="l" r="r" t="t"/>
              <a:pathLst>
                <a:path extrusionOk="0" h="21272" w="21274">
                  <a:moveTo>
                    <a:pt x="1" y="0"/>
                  </a:moveTo>
                  <a:lnTo>
                    <a:pt x="1" y="19885"/>
                  </a:lnTo>
                  <a:lnTo>
                    <a:pt x="1" y="21271"/>
                  </a:lnTo>
                  <a:lnTo>
                    <a:pt x="21273" y="21271"/>
                  </a:lnTo>
                  <a:lnTo>
                    <a:pt x="21273" y="19885"/>
                  </a:lnTo>
                  <a:lnTo>
                    <a:pt x="1389" y="1988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58"/>
            <p:cNvSpPr/>
            <p:nvPr/>
          </p:nvSpPr>
          <p:spPr>
            <a:xfrm>
              <a:off x="6724050" y="2581050"/>
              <a:ext cx="115625" cy="427775"/>
            </a:xfrm>
            <a:custGeom>
              <a:rect b="b" l="l" r="r" t="t"/>
              <a:pathLst>
                <a:path extrusionOk="0" h="17111" w="4625">
                  <a:moveTo>
                    <a:pt x="3238" y="1389"/>
                  </a:moveTo>
                  <a:lnTo>
                    <a:pt x="3238" y="15724"/>
                  </a:lnTo>
                  <a:lnTo>
                    <a:pt x="1388" y="15724"/>
                  </a:lnTo>
                  <a:lnTo>
                    <a:pt x="1388" y="1389"/>
                  </a:lnTo>
                  <a:close/>
                  <a:moveTo>
                    <a:pt x="0" y="1"/>
                  </a:moveTo>
                  <a:lnTo>
                    <a:pt x="0" y="1389"/>
                  </a:lnTo>
                  <a:lnTo>
                    <a:pt x="0" y="15724"/>
                  </a:lnTo>
                  <a:lnTo>
                    <a:pt x="0" y="17111"/>
                  </a:lnTo>
                  <a:lnTo>
                    <a:pt x="4625" y="17111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58"/>
            <p:cNvSpPr/>
            <p:nvPr/>
          </p:nvSpPr>
          <p:spPr>
            <a:xfrm>
              <a:off x="6562200" y="2708225"/>
              <a:ext cx="115650" cy="300600"/>
            </a:xfrm>
            <a:custGeom>
              <a:rect b="b" l="l" r="r" t="t"/>
              <a:pathLst>
                <a:path extrusionOk="0" h="12024" w="4626">
                  <a:moveTo>
                    <a:pt x="3237" y="1388"/>
                  </a:moveTo>
                  <a:lnTo>
                    <a:pt x="3237" y="10637"/>
                  </a:lnTo>
                  <a:lnTo>
                    <a:pt x="1387" y="10637"/>
                  </a:lnTo>
                  <a:lnTo>
                    <a:pt x="1387" y="1388"/>
                  </a:lnTo>
                  <a:close/>
                  <a:moveTo>
                    <a:pt x="1" y="0"/>
                  </a:moveTo>
                  <a:lnTo>
                    <a:pt x="1" y="1388"/>
                  </a:lnTo>
                  <a:lnTo>
                    <a:pt x="1" y="10637"/>
                  </a:lnTo>
                  <a:lnTo>
                    <a:pt x="1" y="12024"/>
                  </a:lnTo>
                  <a:lnTo>
                    <a:pt x="4625" y="12024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58"/>
            <p:cNvSpPr/>
            <p:nvPr/>
          </p:nvSpPr>
          <p:spPr>
            <a:xfrm>
              <a:off x="6400350" y="2858525"/>
              <a:ext cx="115625" cy="150300"/>
            </a:xfrm>
            <a:custGeom>
              <a:rect b="b" l="l" r="r" t="t"/>
              <a:pathLst>
                <a:path extrusionOk="0" h="6012" w="4625">
                  <a:moveTo>
                    <a:pt x="3238" y="1387"/>
                  </a:moveTo>
                  <a:lnTo>
                    <a:pt x="3238" y="4625"/>
                  </a:lnTo>
                  <a:lnTo>
                    <a:pt x="1388" y="4625"/>
                  </a:lnTo>
                  <a:lnTo>
                    <a:pt x="1388" y="1387"/>
                  </a:lnTo>
                  <a:close/>
                  <a:moveTo>
                    <a:pt x="0" y="1"/>
                  </a:moveTo>
                  <a:lnTo>
                    <a:pt x="0" y="1387"/>
                  </a:lnTo>
                  <a:lnTo>
                    <a:pt x="0" y="4625"/>
                  </a:lnTo>
                  <a:lnTo>
                    <a:pt x="0" y="6012"/>
                  </a:lnTo>
                  <a:lnTo>
                    <a:pt x="4625" y="6012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9" name="Google Shape;14119;p58"/>
          <p:cNvGrpSpPr/>
          <p:nvPr/>
        </p:nvGrpSpPr>
        <p:grpSpPr>
          <a:xfrm>
            <a:off x="6882336" y="2240114"/>
            <a:ext cx="723442" cy="663270"/>
            <a:chOff x="1193625" y="2546350"/>
            <a:chExt cx="531825" cy="531850"/>
          </a:xfrm>
        </p:grpSpPr>
        <p:sp>
          <p:nvSpPr>
            <p:cNvPr id="14120" name="Google Shape;14120;p58"/>
            <p:cNvSpPr/>
            <p:nvPr/>
          </p:nvSpPr>
          <p:spPr>
            <a:xfrm>
              <a:off x="1193625" y="2546400"/>
              <a:ext cx="531825" cy="531800"/>
            </a:xfrm>
            <a:custGeom>
              <a:rect b="b" l="l" r="r" t="t"/>
              <a:pathLst>
                <a:path extrusionOk="0" h="2127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10636"/>
                  </a:lnTo>
                  <a:lnTo>
                    <a:pt x="1388" y="10636"/>
                  </a:lnTo>
                  <a:lnTo>
                    <a:pt x="1388" y="12024"/>
                  </a:lnTo>
                  <a:lnTo>
                    <a:pt x="2775" y="12024"/>
                  </a:lnTo>
                  <a:lnTo>
                    <a:pt x="2775" y="19885"/>
                  </a:lnTo>
                  <a:lnTo>
                    <a:pt x="2775" y="20347"/>
                  </a:lnTo>
                  <a:lnTo>
                    <a:pt x="2775" y="21271"/>
                  </a:lnTo>
                  <a:lnTo>
                    <a:pt x="6475" y="21271"/>
                  </a:lnTo>
                  <a:lnTo>
                    <a:pt x="6475" y="20347"/>
                  </a:lnTo>
                  <a:lnTo>
                    <a:pt x="6475" y="19885"/>
                  </a:lnTo>
                  <a:lnTo>
                    <a:pt x="8787" y="19885"/>
                  </a:lnTo>
                  <a:lnTo>
                    <a:pt x="8787" y="18497"/>
                  </a:lnTo>
                  <a:lnTo>
                    <a:pt x="12486" y="18497"/>
                  </a:lnTo>
                  <a:lnTo>
                    <a:pt x="12486" y="19885"/>
                  </a:lnTo>
                  <a:lnTo>
                    <a:pt x="14798" y="19885"/>
                  </a:lnTo>
                  <a:lnTo>
                    <a:pt x="14798" y="21271"/>
                  </a:lnTo>
                  <a:lnTo>
                    <a:pt x="18498" y="21271"/>
                  </a:lnTo>
                  <a:lnTo>
                    <a:pt x="18498" y="20347"/>
                  </a:lnTo>
                  <a:lnTo>
                    <a:pt x="18498" y="19885"/>
                  </a:lnTo>
                  <a:lnTo>
                    <a:pt x="18498" y="12024"/>
                  </a:lnTo>
                  <a:lnTo>
                    <a:pt x="19885" y="12024"/>
                  </a:lnTo>
                  <a:lnTo>
                    <a:pt x="19885" y="10636"/>
                  </a:lnTo>
                  <a:lnTo>
                    <a:pt x="21273" y="10636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58"/>
            <p:cNvSpPr/>
            <p:nvPr/>
          </p:nvSpPr>
          <p:spPr>
            <a:xfrm>
              <a:off x="1193625" y="2546400"/>
              <a:ext cx="531825" cy="242800"/>
            </a:xfrm>
            <a:custGeom>
              <a:rect b="b" l="l" r="r" t="t"/>
              <a:pathLst>
                <a:path extrusionOk="0" h="971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9711"/>
                  </a:lnTo>
                  <a:lnTo>
                    <a:pt x="5550" y="9711"/>
                  </a:lnTo>
                  <a:lnTo>
                    <a:pt x="5550" y="8323"/>
                  </a:lnTo>
                  <a:lnTo>
                    <a:pt x="6937" y="8323"/>
                  </a:lnTo>
                  <a:lnTo>
                    <a:pt x="6937" y="6935"/>
                  </a:lnTo>
                  <a:lnTo>
                    <a:pt x="8325" y="6935"/>
                  </a:lnTo>
                  <a:lnTo>
                    <a:pt x="8325" y="5549"/>
                  </a:lnTo>
                  <a:lnTo>
                    <a:pt x="8325" y="5087"/>
                  </a:lnTo>
                  <a:lnTo>
                    <a:pt x="9711" y="5087"/>
                  </a:lnTo>
                  <a:lnTo>
                    <a:pt x="9711" y="3699"/>
                  </a:lnTo>
                  <a:lnTo>
                    <a:pt x="9711" y="2775"/>
                  </a:lnTo>
                  <a:lnTo>
                    <a:pt x="11561" y="2775"/>
                  </a:lnTo>
                  <a:lnTo>
                    <a:pt x="11561" y="3699"/>
                  </a:lnTo>
                  <a:lnTo>
                    <a:pt x="11561" y="5087"/>
                  </a:lnTo>
                  <a:lnTo>
                    <a:pt x="12949" y="5087"/>
                  </a:lnTo>
                  <a:lnTo>
                    <a:pt x="12949" y="5549"/>
                  </a:lnTo>
                  <a:lnTo>
                    <a:pt x="12949" y="6935"/>
                  </a:lnTo>
                  <a:lnTo>
                    <a:pt x="14336" y="6935"/>
                  </a:lnTo>
                  <a:lnTo>
                    <a:pt x="14336" y="8323"/>
                  </a:lnTo>
                  <a:lnTo>
                    <a:pt x="15724" y="8323"/>
                  </a:lnTo>
                  <a:lnTo>
                    <a:pt x="15724" y="9711"/>
                  </a:lnTo>
                  <a:lnTo>
                    <a:pt x="21273" y="9711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58"/>
            <p:cNvSpPr/>
            <p:nvPr/>
          </p:nvSpPr>
          <p:spPr>
            <a:xfrm>
              <a:off x="1193625" y="2685100"/>
              <a:ext cx="173425" cy="127200"/>
            </a:xfrm>
            <a:custGeom>
              <a:rect b="b" l="l" r="r" t="t"/>
              <a:pathLst>
                <a:path extrusionOk="0" h="5088" w="6937">
                  <a:moveTo>
                    <a:pt x="5550" y="1"/>
                  </a:moveTo>
                  <a:lnTo>
                    <a:pt x="5550" y="1387"/>
                  </a:lnTo>
                  <a:lnTo>
                    <a:pt x="6937" y="1387"/>
                  </a:lnTo>
                  <a:lnTo>
                    <a:pt x="6937" y="1"/>
                  </a:lnTo>
                  <a:close/>
                  <a:moveTo>
                    <a:pt x="0" y="1387"/>
                  </a:moveTo>
                  <a:lnTo>
                    <a:pt x="0" y="2775"/>
                  </a:lnTo>
                  <a:lnTo>
                    <a:pt x="0" y="5088"/>
                  </a:lnTo>
                  <a:lnTo>
                    <a:pt x="1388" y="5088"/>
                  </a:lnTo>
                  <a:lnTo>
                    <a:pt x="1388" y="2775"/>
                  </a:lnTo>
                  <a:lnTo>
                    <a:pt x="5550" y="2775"/>
                  </a:lnTo>
                  <a:lnTo>
                    <a:pt x="5550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58"/>
            <p:cNvSpPr/>
            <p:nvPr/>
          </p:nvSpPr>
          <p:spPr>
            <a:xfrm>
              <a:off x="1228325" y="2812275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58"/>
            <p:cNvSpPr/>
            <p:nvPr/>
          </p:nvSpPr>
          <p:spPr>
            <a:xfrm>
              <a:off x="1401725" y="2581050"/>
              <a:ext cx="34700" cy="57825"/>
            </a:xfrm>
            <a:custGeom>
              <a:rect b="b" l="l" r="r" t="t"/>
              <a:pathLst>
                <a:path extrusionOk="0" h="2313" w="1388">
                  <a:moveTo>
                    <a:pt x="1" y="1"/>
                  </a:moveTo>
                  <a:lnTo>
                    <a:pt x="1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58"/>
            <p:cNvSpPr/>
            <p:nvPr/>
          </p:nvSpPr>
          <p:spPr>
            <a:xfrm>
              <a:off x="1367025" y="2638850"/>
              <a:ext cx="34725" cy="46275"/>
            </a:xfrm>
            <a:custGeom>
              <a:rect b="b" l="l" r="r" t="t"/>
              <a:pathLst>
                <a:path extrusionOk="0" h="1851" w="1389">
                  <a:moveTo>
                    <a:pt x="1" y="1"/>
                  </a:moveTo>
                  <a:lnTo>
                    <a:pt x="1" y="1851"/>
                  </a:lnTo>
                  <a:lnTo>
                    <a:pt x="1389" y="185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58"/>
            <p:cNvSpPr/>
            <p:nvPr/>
          </p:nvSpPr>
          <p:spPr>
            <a:xfrm>
              <a:off x="1482650" y="258105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58"/>
            <p:cNvSpPr/>
            <p:nvPr/>
          </p:nvSpPr>
          <p:spPr>
            <a:xfrm>
              <a:off x="1517350" y="2638850"/>
              <a:ext cx="34675" cy="46275"/>
            </a:xfrm>
            <a:custGeom>
              <a:rect b="b" l="l" r="r" t="t"/>
              <a:pathLst>
                <a:path extrusionOk="0" h="1851" w="1387">
                  <a:moveTo>
                    <a:pt x="0" y="1"/>
                  </a:moveTo>
                  <a:lnTo>
                    <a:pt x="0" y="1851"/>
                  </a:lnTo>
                  <a:lnTo>
                    <a:pt x="1387" y="185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58"/>
            <p:cNvSpPr/>
            <p:nvPr/>
          </p:nvSpPr>
          <p:spPr>
            <a:xfrm>
              <a:off x="1355475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58"/>
            <p:cNvSpPr/>
            <p:nvPr/>
          </p:nvSpPr>
          <p:spPr>
            <a:xfrm>
              <a:off x="12629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1" y="1"/>
                  </a:moveTo>
                  <a:lnTo>
                    <a:pt x="1" y="7862"/>
                  </a:lnTo>
                  <a:lnTo>
                    <a:pt x="1" y="8324"/>
                  </a:lnTo>
                  <a:lnTo>
                    <a:pt x="1" y="9248"/>
                  </a:lnTo>
                  <a:lnTo>
                    <a:pt x="3701" y="9248"/>
                  </a:lnTo>
                  <a:lnTo>
                    <a:pt x="3701" y="7862"/>
                  </a:lnTo>
                  <a:lnTo>
                    <a:pt x="1389" y="7862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58"/>
            <p:cNvSpPr/>
            <p:nvPr/>
          </p:nvSpPr>
          <p:spPr>
            <a:xfrm>
              <a:off x="1656075" y="28122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58"/>
            <p:cNvSpPr/>
            <p:nvPr/>
          </p:nvSpPr>
          <p:spPr>
            <a:xfrm>
              <a:off x="15635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2312" y="1"/>
                  </a:moveTo>
                  <a:lnTo>
                    <a:pt x="2312" y="7862"/>
                  </a:lnTo>
                  <a:lnTo>
                    <a:pt x="0" y="7862"/>
                  </a:lnTo>
                  <a:lnTo>
                    <a:pt x="0" y="9248"/>
                  </a:lnTo>
                  <a:lnTo>
                    <a:pt x="3700" y="9248"/>
                  </a:lnTo>
                  <a:lnTo>
                    <a:pt x="3700" y="8324"/>
                  </a:lnTo>
                  <a:lnTo>
                    <a:pt x="3700" y="7862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58"/>
            <p:cNvSpPr/>
            <p:nvPr/>
          </p:nvSpPr>
          <p:spPr>
            <a:xfrm>
              <a:off x="1552000" y="2685100"/>
              <a:ext cx="173450" cy="127200"/>
            </a:xfrm>
            <a:custGeom>
              <a:rect b="b" l="l" r="r" t="t"/>
              <a:pathLst>
                <a:path extrusionOk="0" h="5088" w="6938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  <a:moveTo>
                    <a:pt x="1389" y="1387"/>
                  </a:moveTo>
                  <a:lnTo>
                    <a:pt x="1389" y="2775"/>
                  </a:lnTo>
                  <a:lnTo>
                    <a:pt x="5550" y="2775"/>
                  </a:lnTo>
                  <a:lnTo>
                    <a:pt x="5550" y="5088"/>
                  </a:lnTo>
                  <a:lnTo>
                    <a:pt x="6938" y="5088"/>
                  </a:lnTo>
                  <a:lnTo>
                    <a:pt x="6938" y="2775"/>
                  </a:lnTo>
                  <a:lnTo>
                    <a:pt x="6938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58"/>
            <p:cNvSpPr/>
            <p:nvPr/>
          </p:nvSpPr>
          <p:spPr>
            <a:xfrm>
              <a:off x="1505750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58"/>
            <p:cNvSpPr/>
            <p:nvPr/>
          </p:nvSpPr>
          <p:spPr>
            <a:xfrm>
              <a:off x="1436400" y="2546350"/>
              <a:ext cx="46275" cy="34725"/>
            </a:xfrm>
            <a:custGeom>
              <a:rect b="b" l="l" r="r" t="t"/>
              <a:pathLst>
                <a:path extrusionOk="0" h="1389" w="1851">
                  <a:moveTo>
                    <a:pt x="0" y="1"/>
                  </a:moveTo>
                  <a:lnTo>
                    <a:pt x="0" y="1389"/>
                  </a:lnTo>
                  <a:lnTo>
                    <a:pt x="1850" y="1389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58"/>
            <p:cNvSpPr/>
            <p:nvPr/>
          </p:nvSpPr>
          <p:spPr>
            <a:xfrm>
              <a:off x="1413300" y="2974150"/>
              <a:ext cx="92475" cy="34675"/>
            </a:xfrm>
            <a:custGeom>
              <a:rect b="b" l="l" r="r" t="t"/>
              <a:pathLst>
                <a:path extrusionOk="0" h="1387" w="3699">
                  <a:moveTo>
                    <a:pt x="0" y="0"/>
                  </a:moveTo>
                  <a:lnTo>
                    <a:pt x="0" y="1387"/>
                  </a:lnTo>
                  <a:lnTo>
                    <a:pt x="3699" y="1387"/>
                  </a:lnTo>
                  <a:lnTo>
                    <a:pt x="36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39" name="Shape 14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0" name="Google Shape;14140;p59"/>
          <p:cNvSpPr txBox="1"/>
          <p:nvPr>
            <p:ph type="title"/>
          </p:nvPr>
        </p:nvSpPr>
        <p:spPr>
          <a:xfrm>
            <a:off x="2441550" y="2144350"/>
            <a:ext cx="6077700" cy="101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¡Muchas gracias!</a:t>
            </a:r>
            <a:endParaRPr sz="4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22" name="Shape 6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3" name="Google Shape;6723;p30"/>
          <p:cNvSpPr txBox="1"/>
          <p:nvPr>
            <p:ph idx="1" type="body"/>
          </p:nvPr>
        </p:nvSpPr>
        <p:spPr>
          <a:xfrm>
            <a:off x="1949100" y="4314375"/>
            <a:ext cx="52458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Resident Evil 4 (Capcom)</a:t>
            </a:r>
            <a:endParaRPr/>
          </a:p>
        </p:txBody>
      </p:sp>
      <p:grpSp>
        <p:nvGrpSpPr>
          <p:cNvPr id="6724" name="Google Shape;6724;p30"/>
          <p:cNvGrpSpPr/>
          <p:nvPr/>
        </p:nvGrpSpPr>
        <p:grpSpPr>
          <a:xfrm>
            <a:off x="1520268" y="836586"/>
            <a:ext cx="6103447" cy="2823060"/>
            <a:chOff x="1833987" y="2604860"/>
            <a:chExt cx="1182999" cy="699504"/>
          </a:xfrm>
        </p:grpSpPr>
        <p:sp>
          <p:nvSpPr>
            <p:cNvPr id="6725" name="Google Shape;6725;p30"/>
            <p:cNvSpPr/>
            <p:nvPr/>
          </p:nvSpPr>
          <p:spPr>
            <a:xfrm>
              <a:off x="290844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30"/>
            <p:cNvSpPr/>
            <p:nvPr/>
          </p:nvSpPr>
          <p:spPr>
            <a:xfrm>
              <a:off x="290844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30"/>
            <p:cNvSpPr/>
            <p:nvPr/>
          </p:nvSpPr>
          <p:spPr>
            <a:xfrm>
              <a:off x="290897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30"/>
            <p:cNvSpPr/>
            <p:nvPr/>
          </p:nvSpPr>
          <p:spPr>
            <a:xfrm>
              <a:off x="290844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30"/>
            <p:cNvSpPr/>
            <p:nvPr/>
          </p:nvSpPr>
          <p:spPr>
            <a:xfrm>
              <a:off x="290897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30"/>
            <p:cNvSpPr/>
            <p:nvPr/>
          </p:nvSpPr>
          <p:spPr>
            <a:xfrm>
              <a:off x="290844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30"/>
            <p:cNvSpPr/>
            <p:nvPr/>
          </p:nvSpPr>
          <p:spPr>
            <a:xfrm>
              <a:off x="2908973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30"/>
            <p:cNvSpPr/>
            <p:nvPr/>
          </p:nvSpPr>
          <p:spPr>
            <a:xfrm>
              <a:off x="290844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30"/>
            <p:cNvSpPr/>
            <p:nvPr/>
          </p:nvSpPr>
          <p:spPr>
            <a:xfrm>
              <a:off x="290897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30"/>
            <p:cNvSpPr/>
            <p:nvPr/>
          </p:nvSpPr>
          <p:spPr>
            <a:xfrm>
              <a:off x="290844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30"/>
            <p:cNvSpPr/>
            <p:nvPr/>
          </p:nvSpPr>
          <p:spPr>
            <a:xfrm>
              <a:off x="290897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30"/>
            <p:cNvSpPr/>
            <p:nvPr/>
          </p:nvSpPr>
          <p:spPr>
            <a:xfrm>
              <a:off x="285471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30"/>
            <p:cNvSpPr/>
            <p:nvPr/>
          </p:nvSpPr>
          <p:spPr>
            <a:xfrm>
              <a:off x="2855240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30"/>
            <p:cNvSpPr/>
            <p:nvPr/>
          </p:nvSpPr>
          <p:spPr>
            <a:xfrm>
              <a:off x="285471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30"/>
            <p:cNvSpPr/>
            <p:nvPr/>
          </p:nvSpPr>
          <p:spPr>
            <a:xfrm>
              <a:off x="285471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30"/>
            <p:cNvSpPr/>
            <p:nvPr/>
          </p:nvSpPr>
          <p:spPr>
            <a:xfrm>
              <a:off x="2855240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30"/>
            <p:cNvSpPr/>
            <p:nvPr/>
          </p:nvSpPr>
          <p:spPr>
            <a:xfrm>
              <a:off x="285471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30"/>
            <p:cNvSpPr/>
            <p:nvPr/>
          </p:nvSpPr>
          <p:spPr>
            <a:xfrm>
              <a:off x="2855240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30"/>
            <p:cNvSpPr/>
            <p:nvPr/>
          </p:nvSpPr>
          <p:spPr>
            <a:xfrm>
              <a:off x="285471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30"/>
            <p:cNvSpPr/>
            <p:nvPr/>
          </p:nvSpPr>
          <p:spPr>
            <a:xfrm>
              <a:off x="285471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30"/>
            <p:cNvSpPr/>
            <p:nvPr/>
          </p:nvSpPr>
          <p:spPr>
            <a:xfrm>
              <a:off x="2855240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30"/>
            <p:cNvSpPr/>
            <p:nvPr/>
          </p:nvSpPr>
          <p:spPr>
            <a:xfrm>
              <a:off x="285471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30"/>
            <p:cNvSpPr/>
            <p:nvPr/>
          </p:nvSpPr>
          <p:spPr>
            <a:xfrm>
              <a:off x="2855240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30"/>
            <p:cNvSpPr/>
            <p:nvPr/>
          </p:nvSpPr>
          <p:spPr>
            <a:xfrm>
              <a:off x="285471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30"/>
            <p:cNvSpPr/>
            <p:nvPr/>
          </p:nvSpPr>
          <p:spPr>
            <a:xfrm>
              <a:off x="285471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30"/>
            <p:cNvSpPr/>
            <p:nvPr/>
          </p:nvSpPr>
          <p:spPr>
            <a:xfrm>
              <a:off x="2855240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30"/>
            <p:cNvSpPr/>
            <p:nvPr/>
          </p:nvSpPr>
          <p:spPr>
            <a:xfrm>
              <a:off x="2801007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30"/>
            <p:cNvSpPr/>
            <p:nvPr/>
          </p:nvSpPr>
          <p:spPr>
            <a:xfrm>
              <a:off x="2801568" y="314264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30"/>
            <p:cNvSpPr/>
            <p:nvPr/>
          </p:nvSpPr>
          <p:spPr>
            <a:xfrm>
              <a:off x="2801007" y="3088355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30"/>
            <p:cNvSpPr/>
            <p:nvPr/>
          </p:nvSpPr>
          <p:spPr>
            <a:xfrm>
              <a:off x="2801007" y="3034684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30"/>
            <p:cNvSpPr/>
            <p:nvPr/>
          </p:nvSpPr>
          <p:spPr>
            <a:xfrm>
              <a:off x="2801568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30"/>
            <p:cNvSpPr/>
            <p:nvPr/>
          </p:nvSpPr>
          <p:spPr>
            <a:xfrm>
              <a:off x="2801007" y="298091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30"/>
            <p:cNvSpPr/>
            <p:nvPr/>
          </p:nvSpPr>
          <p:spPr>
            <a:xfrm>
              <a:off x="2801007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30"/>
            <p:cNvSpPr/>
            <p:nvPr/>
          </p:nvSpPr>
          <p:spPr>
            <a:xfrm>
              <a:off x="2801568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1" y="0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30"/>
            <p:cNvSpPr/>
            <p:nvPr/>
          </p:nvSpPr>
          <p:spPr>
            <a:xfrm>
              <a:off x="2801007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30"/>
            <p:cNvSpPr/>
            <p:nvPr/>
          </p:nvSpPr>
          <p:spPr>
            <a:xfrm>
              <a:off x="2801007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30"/>
            <p:cNvSpPr/>
            <p:nvPr/>
          </p:nvSpPr>
          <p:spPr>
            <a:xfrm>
              <a:off x="2801568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30"/>
            <p:cNvSpPr/>
            <p:nvPr/>
          </p:nvSpPr>
          <p:spPr>
            <a:xfrm>
              <a:off x="2801007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30"/>
            <p:cNvSpPr/>
            <p:nvPr/>
          </p:nvSpPr>
          <p:spPr>
            <a:xfrm>
              <a:off x="2801007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30"/>
            <p:cNvSpPr/>
            <p:nvPr/>
          </p:nvSpPr>
          <p:spPr>
            <a:xfrm>
              <a:off x="2801568" y="2712857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30"/>
            <p:cNvSpPr/>
            <p:nvPr/>
          </p:nvSpPr>
          <p:spPr>
            <a:xfrm>
              <a:off x="274727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30"/>
            <p:cNvSpPr/>
            <p:nvPr/>
          </p:nvSpPr>
          <p:spPr>
            <a:xfrm>
              <a:off x="2747819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30"/>
            <p:cNvSpPr/>
            <p:nvPr/>
          </p:nvSpPr>
          <p:spPr>
            <a:xfrm>
              <a:off x="274727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30"/>
            <p:cNvSpPr/>
            <p:nvPr/>
          </p:nvSpPr>
          <p:spPr>
            <a:xfrm>
              <a:off x="274727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30"/>
            <p:cNvSpPr/>
            <p:nvPr/>
          </p:nvSpPr>
          <p:spPr>
            <a:xfrm>
              <a:off x="274781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30"/>
            <p:cNvSpPr/>
            <p:nvPr/>
          </p:nvSpPr>
          <p:spPr>
            <a:xfrm>
              <a:off x="274727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30"/>
            <p:cNvSpPr/>
            <p:nvPr/>
          </p:nvSpPr>
          <p:spPr>
            <a:xfrm>
              <a:off x="274781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30"/>
            <p:cNvSpPr/>
            <p:nvPr/>
          </p:nvSpPr>
          <p:spPr>
            <a:xfrm>
              <a:off x="274727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30"/>
            <p:cNvSpPr/>
            <p:nvPr/>
          </p:nvSpPr>
          <p:spPr>
            <a:xfrm>
              <a:off x="274781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30"/>
            <p:cNvSpPr/>
            <p:nvPr/>
          </p:nvSpPr>
          <p:spPr>
            <a:xfrm>
              <a:off x="274727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30"/>
            <p:cNvSpPr/>
            <p:nvPr/>
          </p:nvSpPr>
          <p:spPr>
            <a:xfrm>
              <a:off x="274727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30"/>
            <p:cNvSpPr/>
            <p:nvPr/>
          </p:nvSpPr>
          <p:spPr>
            <a:xfrm>
              <a:off x="274781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30"/>
            <p:cNvSpPr/>
            <p:nvPr/>
          </p:nvSpPr>
          <p:spPr>
            <a:xfrm>
              <a:off x="274727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30"/>
            <p:cNvSpPr/>
            <p:nvPr/>
          </p:nvSpPr>
          <p:spPr>
            <a:xfrm>
              <a:off x="274781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30"/>
            <p:cNvSpPr/>
            <p:nvPr/>
          </p:nvSpPr>
          <p:spPr>
            <a:xfrm>
              <a:off x="274727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30"/>
            <p:cNvSpPr/>
            <p:nvPr/>
          </p:nvSpPr>
          <p:spPr>
            <a:xfrm>
              <a:off x="274781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30"/>
            <p:cNvSpPr/>
            <p:nvPr/>
          </p:nvSpPr>
          <p:spPr>
            <a:xfrm>
              <a:off x="274727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30"/>
            <p:cNvSpPr/>
            <p:nvPr/>
          </p:nvSpPr>
          <p:spPr>
            <a:xfrm>
              <a:off x="274727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30"/>
            <p:cNvSpPr/>
            <p:nvPr/>
          </p:nvSpPr>
          <p:spPr>
            <a:xfrm>
              <a:off x="2747819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30"/>
            <p:cNvSpPr/>
            <p:nvPr/>
          </p:nvSpPr>
          <p:spPr>
            <a:xfrm>
              <a:off x="2693540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30"/>
            <p:cNvSpPr/>
            <p:nvPr/>
          </p:nvSpPr>
          <p:spPr>
            <a:xfrm>
              <a:off x="269354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30"/>
            <p:cNvSpPr/>
            <p:nvPr/>
          </p:nvSpPr>
          <p:spPr>
            <a:xfrm>
              <a:off x="2694069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30"/>
            <p:cNvSpPr/>
            <p:nvPr/>
          </p:nvSpPr>
          <p:spPr>
            <a:xfrm>
              <a:off x="269354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30"/>
            <p:cNvSpPr/>
            <p:nvPr/>
          </p:nvSpPr>
          <p:spPr>
            <a:xfrm>
              <a:off x="269406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30"/>
            <p:cNvSpPr/>
            <p:nvPr/>
          </p:nvSpPr>
          <p:spPr>
            <a:xfrm>
              <a:off x="269354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30"/>
            <p:cNvSpPr/>
            <p:nvPr/>
          </p:nvSpPr>
          <p:spPr>
            <a:xfrm>
              <a:off x="269406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30"/>
            <p:cNvSpPr/>
            <p:nvPr/>
          </p:nvSpPr>
          <p:spPr>
            <a:xfrm>
              <a:off x="269354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30"/>
            <p:cNvSpPr/>
            <p:nvPr/>
          </p:nvSpPr>
          <p:spPr>
            <a:xfrm>
              <a:off x="269406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30"/>
            <p:cNvSpPr/>
            <p:nvPr/>
          </p:nvSpPr>
          <p:spPr>
            <a:xfrm>
              <a:off x="269354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30"/>
            <p:cNvSpPr/>
            <p:nvPr/>
          </p:nvSpPr>
          <p:spPr>
            <a:xfrm>
              <a:off x="2694069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30"/>
            <p:cNvSpPr/>
            <p:nvPr/>
          </p:nvSpPr>
          <p:spPr>
            <a:xfrm>
              <a:off x="269354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30"/>
            <p:cNvSpPr/>
            <p:nvPr/>
          </p:nvSpPr>
          <p:spPr>
            <a:xfrm>
              <a:off x="269406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30"/>
            <p:cNvSpPr/>
            <p:nvPr/>
          </p:nvSpPr>
          <p:spPr>
            <a:xfrm>
              <a:off x="269354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30"/>
            <p:cNvSpPr/>
            <p:nvPr/>
          </p:nvSpPr>
          <p:spPr>
            <a:xfrm>
              <a:off x="269406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30"/>
            <p:cNvSpPr/>
            <p:nvPr/>
          </p:nvSpPr>
          <p:spPr>
            <a:xfrm>
              <a:off x="269354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30"/>
            <p:cNvSpPr/>
            <p:nvPr/>
          </p:nvSpPr>
          <p:spPr>
            <a:xfrm>
              <a:off x="269406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30"/>
            <p:cNvSpPr/>
            <p:nvPr/>
          </p:nvSpPr>
          <p:spPr>
            <a:xfrm>
              <a:off x="269354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30"/>
            <p:cNvSpPr/>
            <p:nvPr/>
          </p:nvSpPr>
          <p:spPr>
            <a:xfrm>
              <a:off x="2694069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30"/>
            <p:cNvSpPr/>
            <p:nvPr/>
          </p:nvSpPr>
          <p:spPr>
            <a:xfrm>
              <a:off x="2693540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30"/>
            <p:cNvSpPr/>
            <p:nvPr/>
          </p:nvSpPr>
          <p:spPr>
            <a:xfrm>
              <a:off x="263985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30"/>
            <p:cNvSpPr/>
            <p:nvPr/>
          </p:nvSpPr>
          <p:spPr>
            <a:xfrm>
              <a:off x="2640382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30"/>
            <p:cNvSpPr/>
            <p:nvPr/>
          </p:nvSpPr>
          <p:spPr>
            <a:xfrm>
              <a:off x="263985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30"/>
            <p:cNvSpPr/>
            <p:nvPr/>
          </p:nvSpPr>
          <p:spPr>
            <a:xfrm>
              <a:off x="2640382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30"/>
            <p:cNvSpPr/>
            <p:nvPr/>
          </p:nvSpPr>
          <p:spPr>
            <a:xfrm>
              <a:off x="263985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30"/>
            <p:cNvSpPr/>
            <p:nvPr/>
          </p:nvSpPr>
          <p:spPr>
            <a:xfrm>
              <a:off x="2640382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30"/>
            <p:cNvSpPr/>
            <p:nvPr/>
          </p:nvSpPr>
          <p:spPr>
            <a:xfrm>
              <a:off x="263985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30"/>
            <p:cNvSpPr/>
            <p:nvPr/>
          </p:nvSpPr>
          <p:spPr>
            <a:xfrm>
              <a:off x="263985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30"/>
            <p:cNvSpPr/>
            <p:nvPr/>
          </p:nvSpPr>
          <p:spPr>
            <a:xfrm>
              <a:off x="263985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30"/>
            <p:cNvSpPr/>
            <p:nvPr/>
          </p:nvSpPr>
          <p:spPr>
            <a:xfrm>
              <a:off x="263985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30"/>
            <p:cNvSpPr/>
            <p:nvPr/>
          </p:nvSpPr>
          <p:spPr>
            <a:xfrm>
              <a:off x="263985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30"/>
            <p:cNvSpPr/>
            <p:nvPr/>
          </p:nvSpPr>
          <p:spPr>
            <a:xfrm>
              <a:off x="263985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30"/>
            <p:cNvSpPr/>
            <p:nvPr/>
          </p:nvSpPr>
          <p:spPr>
            <a:xfrm>
              <a:off x="263985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30"/>
            <p:cNvSpPr/>
            <p:nvPr/>
          </p:nvSpPr>
          <p:spPr>
            <a:xfrm>
              <a:off x="2640382" y="2712857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30"/>
            <p:cNvSpPr/>
            <p:nvPr/>
          </p:nvSpPr>
          <p:spPr>
            <a:xfrm>
              <a:off x="263985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30"/>
            <p:cNvSpPr/>
            <p:nvPr/>
          </p:nvSpPr>
          <p:spPr>
            <a:xfrm>
              <a:off x="2640382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30"/>
            <p:cNvSpPr/>
            <p:nvPr/>
          </p:nvSpPr>
          <p:spPr>
            <a:xfrm>
              <a:off x="258610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30"/>
            <p:cNvSpPr/>
            <p:nvPr/>
          </p:nvSpPr>
          <p:spPr>
            <a:xfrm>
              <a:off x="258664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30"/>
            <p:cNvSpPr/>
            <p:nvPr/>
          </p:nvSpPr>
          <p:spPr>
            <a:xfrm>
              <a:off x="258610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30"/>
            <p:cNvSpPr/>
            <p:nvPr/>
          </p:nvSpPr>
          <p:spPr>
            <a:xfrm>
              <a:off x="258664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30"/>
            <p:cNvSpPr/>
            <p:nvPr/>
          </p:nvSpPr>
          <p:spPr>
            <a:xfrm>
              <a:off x="258610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30"/>
            <p:cNvSpPr/>
            <p:nvPr/>
          </p:nvSpPr>
          <p:spPr>
            <a:xfrm>
              <a:off x="258610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30"/>
            <p:cNvSpPr/>
            <p:nvPr/>
          </p:nvSpPr>
          <p:spPr>
            <a:xfrm>
              <a:off x="258664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30"/>
            <p:cNvSpPr/>
            <p:nvPr/>
          </p:nvSpPr>
          <p:spPr>
            <a:xfrm>
              <a:off x="258610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30"/>
            <p:cNvSpPr/>
            <p:nvPr/>
          </p:nvSpPr>
          <p:spPr>
            <a:xfrm>
              <a:off x="258664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30"/>
            <p:cNvSpPr/>
            <p:nvPr/>
          </p:nvSpPr>
          <p:spPr>
            <a:xfrm>
              <a:off x="258610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30"/>
            <p:cNvSpPr/>
            <p:nvPr/>
          </p:nvSpPr>
          <p:spPr>
            <a:xfrm>
              <a:off x="258664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30"/>
            <p:cNvSpPr/>
            <p:nvPr/>
          </p:nvSpPr>
          <p:spPr>
            <a:xfrm>
              <a:off x="258610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30"/>
            <p:cNvSpPr/>
            <p:nvPr/>
          </p:nvSpPr>
          <p:spPr>
            <a:xfrm>
              <a:off x="258664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30"/>
            <p:cNvSpPr/>
            <p:nvPr/>
          </p:nvSpPr>
          <p:spPr>
            <a:xfrm>
              <a:off x="258610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30"/>
            <p:cNvSpPr/>
            <p:nvPr/>
          </p:nvSpPr>
          <p:spPr>
            <a:xfrm>
              <a:off x="258664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30"/>
            <p:cNvSpPr/>
            <p:nvPr/>
          </p:nvSpPr>
          <p:spPr>
            <a:xfrm>
              <a:off x="258610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30"/>
            <p:cNvSpPr/>
            <p:nvPr/>
          </p:nvSpPr>
          <p:spPr>
            <a:xfrm>
              <a:off x="258664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30"/>
            <p:cNvSpPr/>
            <p:nvPr/>
          </p:nvSpPr>
          <p:spPr>
            <a:xfrm>
              <a:off x="258610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30"/>
            <p:cNvSpPr/>
            <p:nvPr/>
          </p:nvSpPr>
          <p:spPr>
            <a:xfrm>
              <a:off x="258610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30"/>
            <p:cNvSpPr/>
            <p:nvPr/>
          </p:nvSpPr>
          <p:spPr>
            <a:xfrm>
              <a:off x="258664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30"/>
            <p:cNvSpPr/>
            <p:nvPr/>
          </p:nvSpPr>
          <p:spPr>
            <a:xfrm>
              <a:off x="2532370" y="319579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30"/>
            <p:cNvSpPr/>
            <p:nvPr/>
          </p:nvSpPr>
          <p:spPr>
            <a:xfrm>
              <a:off x="253291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30"/>
            <p:cNvSpPr/>
            <p:nvPr/>
          </p:nvSpPr>
          <p:spPr>
            <a:xfrm>
              <a:off x="2532370" y="3142120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30"/>
            <p:cNvSpPr/>
            <p:nvPr/>
          </p:nvSpPr>
          <p:spPr>
            <a:xfrm>
              <a:off x="253291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30"/>
            <p:cNvSpPr/>
            <p:nvPr/>
          </p:nvSpPr>
          <p:spPr>
            <a:xfrm>
              <a:off x="2532370" y="3088355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30"/>
            <p:cNvSpPr/>
            <p:nvPr/>
          </p:nvSpPr>
          <p:spPr>
            <a:xfrm>
              <a:off x="2532370" y="3034684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30"/>
            <p:cNvSpPr/>
            <p:nvPr/>
          </p:nvSpPr>
          <p:spPr>
            <a:xfrm>
              <a:off x="253291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30"/>
            <p:cNvSpPr/>
            <p:nvPr/>
          </p:nvSpPr>
          <p:spPr>
            <a:xfrm>
              <a:off x="2532370" y="2980919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30"/>
            <p:cNvSpPr/>
            <p:nvPr/>
          </p:nvSpPr>
          <p:spPr>
            <a:xfrm>
              <a:off x="253291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30"/>
            <p:cNvSpPr/>
            <p:nvPr/>
          </p:nvSpPr>
          <p:spPr>
            <a:xfrm>
              <a:off x="2532370" y="292718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30"/>
            <p:cNvSpPr/>
            <p:nvPr/>
          </p:nvSpPr>
          <p:spPr>
            <a:xfrm>
              <a:off x="253291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30"/>
            <p:cNvSpPr/>
            <p:nvPr/>
          </p:nvSpPr>
          <p:spPr>
            <a:xfrm>
              <a:off x="2532370" y="2873498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30"/>
            <p:cNvSpPr/>
            <p:nvPr/>
          </p:nvSpPr>
          <p:spPr>
            <a:xfrm>
              <a:off x="253291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30"/>
            <p:cNvSpPr/>
            <p:nvPr/>
          </p:nvSpPr>
          <p:spPr>
            <a:xfrm>
              <a:off x="2532370" y="281976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30"/>
            <p:cNvSpPr/>
            <p:nvPr/>
          </p:nvSpPr>
          <p:spPr>
            <a:xfrm>
              <a:off x="253291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30"/>
            <p:cNvSpPr/>
            <p:nvPr/>
          </p:nvSpPr>
          <p:spPr>
            <a:xfrm>
              <a:off x="2532370" y="276601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30"/>
            <p:cNvSpPr/>
            <p:nvPr/>
          </p:nvSpPr>
          <p:spPr>
            <a:xfrm>
              <a:off x="253291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30"/>
            <p:cNvSpPr/>
            <p:nvPr/>
          </p:nvSpPr>
          <p:spPr>
            <a:xfrm>
              <a:off x="2532370" y="2712328"/>
              <a:ext cx="54824" cy="54808"/>
            </a:xfrm>
            <a:custGeom>
              <a:rect b="b" l="l" r="r" t="t"/>
              <a:pathLst>
                <a:path extrusionOk="0" h="3519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30"/>
            <p:cNvSpPr/>
            <p:nvPr/>
          </p:nvSpPr>
          <p:spPr>
            <a:xfrm>
              <a:off x="2532370" y="265859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30"/>
            <p:cNvSpPr/>
            <p:nvPr/>
          </p:nvSpPr>
          <p:spPr>
            <a:xfrm>
              <a:off x="253291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30"/>
            <p:cNvSpPr/>
            <p:nvPr/>
          </p:nvSpPr>
          <p:spPr>
            <a:xfrm>
              <a:off x="247868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30"/>
            <p:cNvSpPr/>
            <p:nvPr/>
          </p:nvSpPr>
          <p:spPr>
            <a:xfrm>
              <a:off x="247921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30"/>
            <p:cNvSpPr/>
            <p:nvPr/>
          </p:nvSpPr>
          <p:spPr>
            <a:xfrm>
              <a:off x="247868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30"/>
            <p:cNvSpPr/>
            <p:nvPr/>
          </p:nvSpPr>
          <p:spPr>
            <a:xfrm>
              <a:off x="247921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30"/>
            <p:cNvSpPr/>
            <p:nvPr/>
          </p:nvSpPr>
          <p:spPr>
            <a:xfrm>
              <a:off x="247868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30"/>
            <p:cNvSpPr/>
            <p:nvPr/>
          </p:nvSpPr>
          <p:spPr>
            <a:xfrm>
              <a:off x="247868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30"/>
            <p:cNvSpPr/>
            <p:nvPr/>
          </p:nvSpPr>
          <p:spPr>
            <a:xfrm>
              <a:off x="247921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30"/>
            <p:cNvSpPr/>
            <p:nvPr/>
          </p:nvSpPr>
          <p:spPr>
            <a:xfrm>
              <a:off x="247868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30"/>
            <p:cNvSpPr/>
            <p:nvPr/>
          </p:nvSpPr>
          <p:spPr>
            <a:xfrm>
              <a:off x="247921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30"/>
            <p:cNvSpPr/>
            <p:nvPr/>
          </p:nvSpPr>
          <p:spPr>
            <a:xfrm>
              <a:off x="247868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30"/>
            <p:cNvSpPr/>
            <p:nvPr/>
          </p:nvSpPr>
          <p:spPr>
            <a:xfrm>
              <a:off x="247921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30"/>
            <p:cNvSpPr/>
            <p:nvPr/>
          </p:nvSpPr>
          <p:spPr>
            <a:xfrm>
              <a:off x="247868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30"/>
            <p:cNvSpPr/>
            <p:nvPr/>
          </p:nvSpPr>
          <p:spPr>
            <a:xfrm>
              <a:off x="247921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30"/>
            <p:cNvSpPr/>
            <p:nvPr/>
          </p:nvSpPr>
          <p:spPr>
            <a:xfrm>
              <a:off x="247868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30"/>
            <p:cNvSpPr/>
            <p:nvPr/>
          </p:nvSpPr>
          <p:spPr>
            <a:xfrm>
              <a:off x="247921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30"/>
            <p:cNvSpPr/>
            <p:nvPr/>
          </p:nvSpPr>
          <p:spPr>
            <a:xfrm>
              <a:off x="247868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30"/>
            <p:cNvSpPr/>
            <p:nvPr/>
          </p:nvSpPr>
          <p:spPr>
            <a:xfrm>
              <a:off x="247921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30"/>
            <p:cNvSpPr/>
            <p:nvPr/>
          </p:nvSpPr>
          <p:spPr>
            <a:xfrm>
              <a:off x="247868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30"/>
            <p:cNvSpPr/>
            <p:nvPr/>
          </p:nvSpPr>
          <p:spPr>
            <a:xfrm>
              <a:off x="247868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30"/>
            <p:cNvSpPr/>
            <p:nvPr/>
          </p:nvSpPr>
          <p:spPr>
            <a:xfrm>
              <a:off x="247921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30"/>
            <p:cNvSpPr/>
            <p:nvPr/>
          </p:nvSpPr>
          <p:spPr>
            <a:xfrm>
              <a:off x="2424949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30"/>
            <p:cNvSpPr/>
            <p:nvPr/>
          </p:nvSpPr>
          <p:spPr>
            <a:xfrm>
              <a:off x="242547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30"/>
            <p:cNvSpPr/>
            <p:nvPr/>
          </p:nvSpPr>
          <p:spPr>
            <a:xfrm>
              <a:off x="2424949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30"/>
            <p:cNvSpPr/>
            <p:nvPr/>
          </p:nvSpPr>
          <p:spPr>
            <a:xfrm>
              <a:off x="242547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30"/>
            <p:cNvSpPr/>
            <p:nvPr/>
          </p:nvSpPr>
          <p:spPr>
            <a:xfrm>
              <a:off x="2424949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30"/>
            <p:cNvSpPr/>
            <p:nvPr/>
          </p:nvSpPr>
          <p:spPr>
            <a:xfrm>
              <a:off x="2424949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30"/>
            <p:cNvSpPr/>
            <p:nvPr/>
          </p:nvSpPr>
          <p:spPr>
            <a:xfrm>
              <a:off x="242547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30"/>
            <p:cNvSpPr/>
            <p:nvPr/>
          </p:nvSpPr>
          <p:spPr>
            <a:xfrm>
              <a:off x="2424949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30"/>
            <p:cNvSpPr/>
            <p:nvPr/>
          </p:nvSpPr>
          <p:spPr>
            <a:xfrm>
              <a:off x="242547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30"/>
            <p:cNvSpPr/>
            <p:nvPr/>
          </p:nvSpPr>
          <p:spPr>
            <a:xfrm>
              <a:off x="2424949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30"/>
            <p:cNvSpPr/>
            <p:nvPr/>
          </p:nvSpPr>
          <p:spPr>
            <a:xfrm>
              <a:off x="242547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30"/>
            <p:cNvSpPr/>
            <p:nvPr/>
          </p:nvSpPr>
          <p:spPr>
            <a:xfrm>
              <a:off x="2424949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30"/>
            <p:cNvSpPr/>
            <p:nvPr/>
          </p:nvSpPr>
          <p:spPr>
            <a:xfrm>
              <a:off x="242547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30"/>
            <p:cNvSpPr/>
            <p:nvPr/>
          </p:nvSpPr>
          <p:spPr>
            <a:xfrm>
              <a:off x="2424949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30"/>
            <p:cNvSpPr/>
            <p:nvPr/>
          </p:nvSpPr>
          <p:spPr>
            <a:xfrm>
              <a:off x="242547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30"/>
            <p:cNvSpPr/>
            <p:nvPr/>
          </p:nvSpPr>
          <p:spPr>
            <a:xfrm>
              <a:off x="2424949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30"/>
            <p:cNvSpPr/>
            <p:nvPr/>
          </p:nvSpPr>
          <p:spPr>
            <a:xfrm>
              <a:off x="242547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30"/>
            <p:cNvSpPr/>
            <p:nvPr/>
          </p:nvSpPr>
          <p:spPr>
            <a:xfrm>
              <a:off x="2424949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30"/>
            <p:cNvSpPr/>
            <p:nvPr/>
          </p:nvSpPr>
          <p:spPr>
            <a:xfrm>
              <a:off x="2424949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30"/>
            <p:cNvSpPr/>
            <p:nvPr/>
          </p:nvSpPr>
          <p:spPr>
            <a:xfrm>
              <a:off x="242547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30"/>
            <p:cNvSpPr/>
            <p:nvPr/>
          </p:nvSpPr>
          <p:spPr>
            <a:xfrm>
              <a:off x="2371184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30"/>
            <p:cNvSpPr/>
            <p:nvPr/>
          </p:nvSpPr>
          <p:spPr>
            <a:xfrm>
              <a:off x="237174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30"/>
            <p:cNvSpPr/>
            <p:nvPr/>
          </p:nvSpPr>
          <p:spPr>
            <a:xfrm>
              <a:off x="2371184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30"/>
            <p:cNvSpPr/>
            <p:nvPr/>
          </p:nvSpPr>
          <p:spPr>
            <a:xfrm>
              <a:off x="237174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30"/>
            <p:cNvSpPr/>
            <p:nvPr/>
          </p:nvSpPr>
          <p:spPr>
            <a:xfrm>
              <a:off x="237118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30"/>
            <p:cNvSpPr/>
            <p:nvPr/>
          </p:nvSpPr>
          <p:spPr>
            <a:xfrm>
              <a:off x="237118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30"/>
            <p:cNvSpPr/>
            <p:nvPr/>
          </p:nvSpPr>
          <p:spPr>
            <a:xfrm>
              <a:off x="237174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30"/>
            <p:cNvSpPr/>
            <p:nvPr/>
          </p:nvSpPr>
          <p:spPr>
            <a:xfrm>
              <a:off x="237118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30"/>
            <p:cNvSpPr/>
            <p:nvPr/>
          </p:nvSpPr>
          <p:spPr>
            <a:xfrm>
              <a:off x="237174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30"/>
            <p:cNvSpPr/>
            <p:nvPr/>
          </p:nvSpPr>
          <p:spPr>
            <a:xfrm>
              <a:off x="237118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30"/>
            <p:cNvSpPr/>
            <p:nvPr/>
          </p:nvSpPr>
          <p:spPr>
            <a:xfrm>
              <a:off x="237174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30"/>
            <p:cNvSpPr/>
            <p:nvPr/>
          </p:nvSpPr>
          <p:spPr>
            <a:xfrm>
              <a:off x="237118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30"/>
            <p:cNvSpPr/>
            <p:nvPr/>
          </p:nvSpPr>
          <p:spPr>
            <a:xfrm>
              <a:off x="237174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30"/>
            <p:cNvSpPr/>
            <p:nvPr/>
          </p:nvSpPr>
          <p:spPr>
            <a:xfrm>
              <a:off x="237118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30"/>
            <p:cNvSpPr/>
            <p:nvPr/>
          </p:nvSpPr>
          <p:spPr>
            <a:xfrm>
              <a:off x="237174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30"/>
            <p:cNvSpPr/>
            <p:nvPr/>
          </p:nvSpPr>
          <p:spPr>
            <a:xfrm>
              <a:off x="2371184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30"/>
            <p:cNvSpPr/>
            <p:nvPr/>
          </p:nvSpPr>
          <p:spPr>
            <a:xfrm>
              <a:off x="237174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30"/>
            <p:cNvSpPr/>
            <p:nvPr/>
          </p:nvSpPr>
          <p:spPr>
            <a:xfrm>
              <a:off x="2371184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30"/>
            <p:cNvSpPr/>
            <p:nvPr/>
          </p:nvSpPr>
          <p:spPr>
            <a:xfrm>
              <a:off x="2371184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30"/>
            <p:cNvSpPr/>
            <p:nvPr/>
          </p:nvSpPr>
          <p:spPr>
            <a:xfrm>
              <a:off x="237174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30"/>
            <p:cNvSpPr/>
            <p:nvPr/>
          </p:nvSpPr>
          <p:spPr>
            <a:xfrm>
              <a:off x="231751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30"/>
            <p:cNvSpPr/>
            <p:nvPr/>
          </p:nvSpPr>
          <p:spPr>
            <a:xfrm>
              <a:off x="231804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30"/>
            <p:cNvSpPr/>
            <p:nvPr/>
          </p:nvSpPr>
          <p:spPr>
            <a:xfrm>
              <a:off x="231751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30"/>
            <p:cNvSpPr/>
            <p:nvPr/>
          </p:nvSpPr>
          <p:spPr>
            <a:xfrm>
              <a:off x="231804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30"/>
            <p:cNvSpPr/>
            <p:nvPr/>
          </p:nvSpPr>
          <p:spPr>
            <a:xfrm>
              <a:off x="231751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30"/>
            <p:cNvSpPr/>
            <p:nvPr/>
          </p:nvSpPr>
          <p:spPr>
            <a:xfrm>
              <a:off x="231751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30"/>
            <p:cNvSpPr/>
            <p:nvPr/>
          </p:nvSpPr>
          <p:spPr>
            <a:xfrm>
              <a:off x="231804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30"/>
            <p:cNvSpPr/>
            <p:nvPr/>
          </p:nvSpPr>
          <p:spPr>
            <a:xfrm>
              <a:off x="231751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30"/>
            <p:cNvSpPr/>
            <p:nvPr/>
          </p:nvSpPr>
          <p:spPr>
            <a:xfrm>
              <a:off x="231804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30"/>
            <p:cNvSpPr/>
            <p:nvPr/>
          </p:nvSpPr>
          <p:spPr>
            <a:xfrm>
              <a:off x="231751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30"/>
            <p:cNvSpPr/>
            <p:nvPr/>
          </p:nvSpPr>
          <p:spPr>
            <a:xfrm>
              <a:off x="231804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30"/>
            <p:cNvSpPr/>
            <p:nvPr/>
          </p:nvSpPr>
          <p:spPr>
            <a:xfrm>
              <a:off x="231751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30"/>
            <p:cNvSpPr/>
            <p:nvPr/>
          </p:nvSpPr>
          <p:spPr>
            <a:xfrm>
              <a:off x="231804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30"/>
            <p:cNvSpPr/>
            <p:nvPr/>
          </p:nvSpPr>
          <p:spPr>
            <a:xfrm>
              <a:off x="231751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30"/>
            <p:cNvSpPr/>
            <p:nvPr/>
          </p:nvSpPr>
          <p:spPr>
            <a:xfrm>
              <a:off x="231804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30"/>
            <p:cNvSpPr/>
            <p:nvPr/>
          </p:nvSpPr>
          <p:spPr>
            <a:xfrm>
              <a:off x="231751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30"/>
            <p:cNvSpPr/>
            <p:nvPr/>
          </p:nvSpPr>
          <p:spPr>
            <a:xfrm>
              <a:off x="231804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30"/>
            <p:cNvSpPr/>
            <p:nvPr/>
          </p:nvSpPr>
          <p:spPr>
            <a:xfrm>
              <a:off x="231751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30"/>
            <p:cNvSpPr/>
            <p:nvPr/>
          </p:nvSpPr>
          <p:spPr>
            <a:xfrm>
              <a:off x="231751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30"/>
            <p:cNvSpPr/>
            <p:nvPr/>
          </p:nvSpPr>
          <p:spPr>
            <a:xfrm>
              <a:off x="231804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30"/>
            <p:cNvSpPr/>
            <p:nvPr/>
          </p:nvSpPr>
          <p:spPr>
            <a:xfrm>
              <a:off x="2263748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30"/>
            <p:cNvSpPr/>
            <p:nvPr/>
          </p:nvSpPr>
          <p:spPr>
            <a:xfrm>
              <a:off x="2264308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30"/>
            <p:cNvSpPr/>
            <p:nvPr/>
          </p:nvSpPr>
          <p:spPr>
            <a:xfrm>
              <a:off x="2263748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30"/>
            <p:cNvSpPr/>
            <p:nvPr/>
          </p:nvSpPr>
          <p:spPr>
            <a:xfrm>
              <a:off x="226430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30"/>
            <p:cNvSpPr/>
            <p:nvPr/>
          </p:nvSpPr>
          <p:spPr>
            <a:xfrm>
              <a:off x="2263748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30"/>
            <p:cNvSpPr/>
            <p:nvPr/>
          </p:nvSpPr>
          <p:spPr>
            <a:xfrm>
              <a:off x="2263748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30"/>
            <p:cNvSpPr/>
            <p:nvPr/>
          </p:nvSpPr>
          <p:spPr>
            <a:xfrm>
              <a:off x="226430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30"/>
            <p:cNvSpPr/>
            <p:nvPr/>
          </p:nvSpPr>
          <p:spPr>
            <a:xfrm>
              <a:off x="2263748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30"/>
            <p:cNvSpPr/>
            <p:nvPr/>
          </p:nvSpPr>
          <p:spPr>
            <a:xfrm>
              <a:off x="226430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30"/>
            <p:cNvSpPr/>
            <p:nvPr/>
          </p:nvSpPr>
          <p:spPr>
            <a:xfrm>
              <a:off x="2263748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30"/>
            <p:cNvSpPr/>
            <p:nvPr/>
          </p:nvSpPr>
          <p:spPr>
            <a:xfrm>
              <a:off x="226430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30"/>
            <p:cNvSpPr/>
            <p:nvPr/>
          </p:nvSpPr>
          <p:spPr>
            <a:xfrm>
              <a:off x="2263748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30"/>
            <p:cNvSpPr/>
            <p:nvPr/>
          </p:nvSpPr>
          <p:spPr>
            <a:xfrm>
              <a:off x="226430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30"/>
            <p:cNvSpPr/>
            <p:nvPr/>
          </p:nvSpPr>
          <p:spPr>
            <a:xfrm>
              <a:off x="2263748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30"/>
            <p:cNvSpPr/>
            <p:nvPr/>
          </p:nvSpPr>
          <p:spPr>
            <a:xfrm>
              <a:off x="226430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30"/>
            <p:cNvSpPr/>
            <p:nvPr/>
          </p:nvSpPr>
          <p:spPr>
            <a:xfrm>
              <a:off x="2263748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30"/>
            <p:cNvSpPr/>
            <p:nvPr/>
          </p:nvSpPr>
          <p:spPr>
            <a:xfrm>
              <a:off x="226430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30"/>
            <p:cNvSpPr/>
            <p:nvPr/>
          </p:nvSpPr>
          <p:spPr>
            <a:xfrm>
              <a:off x="2263748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30"/>
            <p:cNvSpPr/>
            <p:nvPr/>
          </p:nvSpPr>
          <p:spPr>
            <a:xfrm>
              <a:off x="2263748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30"/>
            <p:cNvSpPr/>
            <p:nvPr/>
          </p:nvSpPr>
          <p:spPr>
            <a:xfrm>
              <a:off x="2264308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30"/>
            <p:cNvSpPr/>
            <p:nvPr/>
          </p:nvSpPr>
          <p:spPr>
            <a:xfrm>
              <a:off x="221007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30"/>
            <p:cNvSpPr/>
            <p:nvPr/>
          </p:nvSpPr>
          <p:spPr>
            <a:xfrm>
              <a:off x="221062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30"/>
            <p:cNvSpPr/>
            <p:nvPr/>
          </p:nvSpPr>
          <p:spPr>
            <a:xfrm>
              <a:off x="221007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30"/>
            <p:cNvSpPr/>
            <p:nvPr/>
          </p:nvSpPr>
          <p:spPr>
            <a:xfrm>
              <a:off x="2210621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30"/>
            <p:cNvSpPr/>
            <p:nvPr/>
          </p:nvSpPr>
          <p:spPr>
            <a:xfrm>
              <a:off x="221007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30"/>
            <p:cNvSpPr/>
            <p:nvPr/>
          </p:nvSpPr>
          <p:spPr>
            <a:xfrm>
              <a:off x="221007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30"/>
            <p:cNvSpPr/>
            <p:nvPr/>
          </p:nvSpPr>
          <p:spPr>
            <a:xfrm>
              <a:off x="221062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30"/>
            <p:cNvSpPr/>
            <p:nvPr/>
          </p:nvSpPr>
          <p:spPr>
            <a:xfrm>
              <a:off x="221007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30"/>
            <p:cNvSpPr/>
            <p:nvPr/>
          </p:nvSpPr>
          <p:spPr>
            <a:xfrm>
              <a:off x="221062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30"/>
            <p:cNvSpPr/>
            <p:nvPr/>
          </p:nvSpPr>
          <p:spPr>
            <a:xfrm>
              <a:off x="221007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30"/>
            <p:cNvSpPr/>
            <p:nvPr/>
          </p:nvSpPr>
          <p:spPr>
            <a:xfrm>
              <a:off x="2210621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30"/>
            <p:cNvSpPr/>
            <p:nvPr/>
          </p:nvSpPr>
          <p:spPr>
            <a:xfrm>
              <a:off x="221007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30"/>
            <p:cNvSpPr/>
            <p:nvPr/>
          </p:nvSpPr>
          <p:spPr>
            <a:xfrm>
              <a:off x="221062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30"/>
            <p:cNvSpPr/>
            <p:nvPr/>
          </p:nvSpPr>
          <p:spPr>
            <a:xfrm>
              <a:off x="221007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30"/>
            <p:cNvSpPr/>
            <p:nvPr/>
          </p:nvSpPr>
          <p:spPr>
            <a:xfrm>
              <a:off x="221062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30"/>
            <p:cNvSpPr/>
            <p:nvPr/>
          </p:nvSpPr>
          <p:spPr>
            <a:xfrm>
              <a:off x="221007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30"/>
            <p:cNvSpPr/>
            <p:nvPr/>
          </p:nvSpPr>
          <p:spPr>
            <a:xfrm>
              <a:off x="221062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30"/>
            <p:cNvSpPr/>
            <p:nvPr/>
          </p:nvSpPr>
          <p:spPr>
            <a:xfrm>
              <a:off x="221007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30"/>
            <p:cNvSpPr/>
            <p:nvPr/>
          </p:nvSpPr>
          <p:spPr>
            <a:xfrm>
              <a:off x="221007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30"/>
            <p:cNvSpPr/>
            <p:nvPr/>
          </p:nvSpPr>
          <p:spPr>
            <a:xfrm>
              <a:off x="221062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30"/>
            <p:cNvSpPr/>
            <p:nvPr/>
          </p:nvSpPr>
          <p:spPr>
            <a:xfrm>
              <a:off x="215634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30"/>
            <p:cNvSpPr/>
            <p:nvPr/>
          </p:nvSpPr>
          <p:spPr>
            <a:xfrm>
              <a:off x="2156872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30"/>
            <p:cNvSpPr/>
            <p:nvPr/>
          </p:nvSpPr>
          <p:spPr>
            <a:xfrm>
              <a:off x="215634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30"/>
            <p:cNvSpPr/>
            <p:nvPr/>
          </p:nvSpPr>
          <p:spPr>
            <a:xfrm>
              <a:off x="2156872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30"/>
            <p:cNvSpPr/>
            <p:nvPr/>
          </p:nvSpPr>
          <p:spPr>
            <a:xfrm>
              <a:off x="215634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30"/>
            <p:cNvSpPr/>
            <p:nvPr/>
          </p:nvSpPr>
          <p:spPr>
            <a:xfrm>
              <a:off x="2156872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30"/>
            <p:cNvSpPr/>
            <p:nvPr/>
          </p:nvSpPr>
          <p:spPr>
            <a:xfrm>
              <a:off x="215634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30"/>
            <p:cNvSpPr/>
            <p:nvPr/>
          </p:nvSpPr>
          <p:spPr>
            <a:xfrm>
              <a:off x="215634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30"/>
            <p:cNvSpPr/>
            <p:nvPr/>
          </p:nvSpPr>
          <p:spPr>
            <a:xfrm>
              <a:off x="215634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30"/>
            <p:cNvSpPr/>
            <p:nvPr/>
          </p:nvSpPr>
          <p:spPr>
            <a:xfrm>
              <a:off x="215634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30"/>
            <p:cNvSpPr/>
            <p:nvPr/>
          </p:nvSpPr>
          <p:spPr>
            <a:xfrm>
              <a:off x="215634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30"/>
            <p:cNvSpPr/>
            <p:nvPr/>
          </p:nvSpPr>
          <p:spPr>
            <a:xfrm>
              <a:off x="215634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30"/>
            <p:cNvSpPr/>
            <p:nvPr/>
          </p:nvSpPr>
          <p:spPr>
            <a:xfrm>
              <a:off x="215634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30"/>
            <p:cNvSpPr/>
            <p:nvPr/>
          </p:nvSpPr>
          <p:spPr>
            <a:xfrm>
              <a:off x="2156872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30"/>
            <p:cNvSpPr/>
            <p:nvPr/>
          </p:nvSpPr>
          <p:spPr>
            <a:xfrm>
              <a:off x="215634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30"/>
            <p:cNvSpPr/>
            <p:nvPr/>
          </p:nvSpPr>
          <p:spPr>
            <a:xfrm>
              <a:off x="2156872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30"/>
            <p:cNvSpPr/>
            <p:nvPr/>
          </p:nvSpPr>
          <p:spPr>
            <a:xfrm>
              <a:off x="210259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30"/>
            <p:cNvSpPr/>
            <p:nvPr/>
          </p:nvSpPr>
          <p:spPr>
            <a:xfrm>
              <a:off x="210259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30"/>
            <p:cNvSpPr/>
            <p:nvPr/>
          </p:nvSpPr>
          <p:spPr>
            <a:xfrm>
              <a:off x="210313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30"/>
            <p:cNvSpPr/>
            <p:nvPr/>
          </p:nvSpPr>
          <p:spPr>
            <a:xfrm>
              <a:off x="210259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30"/>
            <p:cNvSpPr/>
            <p:nvPr/>
          </p:nvSpPr>
          <p:spPr>
            <a:xfrm>
              <a:off x="2103138" y="308890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30"/>
            <p:cNvSpPr/>
            <p:nvPr/>
          </p:nvSpPr>
          <p:spPr>
            <a:xfrm>
              <a:off x="210259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30"/>
            <p:cNvSpPr/>
            <p:nvPr/>
          </p:nvSpPr>
          <p:spPr>
            <a:xfrm>
              <a:off x="210313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30"/>
            <p:cNvSpPr/>
            <p:nvPr/>
          </p:nvSpPr>
          <p:spPr>
            <a:xfrm>
              <a:off x="210259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30"/>
            <p:cNvSpPr/>
            <p:nvPr/>
          </p:nvSpPr>
          <p:spPr>
            <a:xfrm>
              <a:off x="210313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30"/>
            <p:cNvSpPr/>
            <p:nvPr/>
          </p:nvSpPr>
          <p:spPr>
            <a:xfrm>
              <a:off x="210259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30"/>
            <p:cNvSpPr/>
            <p:nvPr/>
          </p:nvSpPr>
          <p:spPr>
            <a:xfrm>
              <a:off x="210313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30"/>
            <p:cNvSpPr/>
            <p:nvPr/>
          </p:nvSpPr>
          <p:spPr>
            <a:xfrm>
              <a:off x="210259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30"/>
            <p:cNvSpPr/>
            <p:nvPr/>
          </p:nvSpPr>
          <p:spPr>
            <a:xfrm>
              <a:off x="210313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30"/>
            <p:cNvSpPr/>
            <p:nvPr/>
          </p:nvSpPr>
          <p:spPr>
            <a:xfrm>
              <a:off x="210259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30"/>
            <p:cNvSpPr/>
            <p:nvPr/>
          </p:nvSpPr>
          <p:spPr>
            <a:xfrm>
              <a:off x="210313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30"/>
            <p:cNvSpPr/>
            <p:nvPr/>
          </p:nvSpPr>
          <p:spPr>
            <a:xfrm>
              <a:off x="210259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30"/>
            <p:cNvSpPr/>
            <p:nvPr/>
          </p:nvSpPr>
          <p:spPr>
            <a:xfrm>
              <a:off x="210313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30"/>
            <p:cNvSpPr/>
            <p:nvPr/>
          </p:nvSpPr>
          <p:spPr>
            <a:xfrm>
              <a:off x="210259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30"/>
            <p:cNvSpPr/>
            <p:nvPr/>
          </p:nvSpPr>
          <p:spPr>
            <a:xfrm>
              <a:off x="210313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30"/>
            <p:cNvSpPr/>
            <p:nvPr/>
          </p:nvSpPr>
          <p:spPr>
            <a:xfrm>
              <a:off x="210259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30"/>
            <p:cNvSpPr/>
            <p:nvPr/>
          </p:nvSpPr>
          <p:spPr>
            <a:xfrm>
              <a:off x="204890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30"/>
            <p:cNvSpPr/>
            <p:nvPr/>
          </p:nvSpPr>
          <p:spPr>
            <a:xfrm>
              <a:off x="204945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30"/>
            <p:cNvSpPr/>
            <p:nvPr/>
          </p:nvSpPr>
          <p:spPr>
            <a:xfrm>
              <a:off x="204890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30"/>
            <p:cNvSpPr/>
            <p:nvPr/>
          </p:nvSpPr>
          <p:spPr>
            <a:xfrm>
              <a:off x="204890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30"/>
            <p:cNvSpPr/>
            <p:nvPr/>
          </p:nvSpPr>
          <p:spPr>
            <a:xfrm>
              <a:off x="2049451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30"/>
            <p:cNvSpPr/>
            <p:nvPr/>
          </p:nvSpPr>
          <p:spPr>
            <a:xfrm>
              <a:off x="204890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30"/>
            <p:cNvSpPr/>
            <p:nvPr/>
          </p:nvSpPr>
          <p:spPr>
            <a:xfrm>
              <a:off x="204945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30"/>
            <p:cNvSpPr/>
            <p:nvPr/>
          </p:nvSpPr>
          <p:spPr>
            <a:xfrm>
              <a:off x="204890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30"/>
            <p:cNvSpPr/>
            <p:nvPr/>
          </p:nvSpPr>
          <p:spPr>
            <a:xfrm>
              <a:off x="204945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30"/>
            <p:cNvSpPr/>
            <p:nvPr/>
          </p:nvSpPr>
          <p:spPr>
            <a:xfrm>
              <a:off x="204890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30"/>
            <p:cNvSpPr/>
            <p:nvPr/>
          </p:nvSpPr>
          <p:spPr>
            <a:xfrm>
              <a:off x="204890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30"/>
            <p:cNvSpPr/>
            <p:nvPr/>
          </p:nvSpPr>
          <p:spPr>
            <a:xfrm>
              <a:off x="204945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30"/>
            <p:cNvSpPr/>
            <p:nvPr/>
          </p:nvSpPr>
          <p:spPr>
            <a:xfrm>
              <a:off x="204890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30"/>
            <p:cNvSpPr/>
            <p:nvPr/>
          </p:nvSpPr>
          <p:spPr>
            <a:xfrm>
              <a:off x="204945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30"/>
            <p:cNvSpPr/>
            <p:nvPr/>
          </p:nvSpPr>
          <p:spPr>
            <a:xfrm>
              <a:off x="204890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30"/>
            <p:cNvSpPr/>
            <p:nvPr/>
          </p:nvSpPr>
          <p:spPr>
            <a:xfrm>
              <a:off x="204945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30"/>
            <p:cNvSpPr/>
            <p:nvPr/>
          </p:nvSpPr>
          <p:spPr>
            <a:xfrm>
              <a:off x="204890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30"/>
            <p:cNvSpPr/>
            <p:nvPr/>
          </p:nvSpPr>
          <p:spPr>
            <a:xfrm>
              <a:off x="204890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30"/>
            <p:cNvSpPr/>
            <p:nvPr/>
          </p:nvSpPr>
          <p:spPr>
            <a:xfrm>
              <a:off x="204945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30"/>
            <p:cNvSpPr/>
            <p:nvPr/>
          </p:nvSpPr>
          <p:spPr>
            <a:xfrm>
              <a:off x="1995157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30"/>
            <p:cNvSpPr/>
            <p:nvPr/>
          </p:nvSpPr>
          <p:spPr>
            <a:xfrm>
              <a:off x="199571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30"/>
            <p:cNvSpPr/>
            <p:nvPr/>
          </p:nvSpPr>
          <p:spPr>
            <a:xfrm>
              <a:off x="1995157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30"/>
            <p:cNvSpPr/>
            <p:nvPr/>
          </p:nvSpPr>
          <p:spPr>
            <a:xfrm>
              <a:off x="199571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30"/>
            <p:cNvSpPr/>
            <p:nvPr/>
          </p:nvSpPr>
          <p:spPr>
            <a:xfrm>
              <a:off x="1995157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30"/>
            <p:cNvSpPr/>
            <p:nvPr/>
          </p:nvSpPr>
          <p:spPr>
            <a:xfrm>
              <a:off x="1995157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30"/>
            <p:cNvSpPr/>
            <p:nvPr/>
          </p:nvSpPr>
          <p:spPr>
            <a:xfrm>
              <a:off x="1995157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30"/>
            <p:cNvSpPr/>
            <p:nvPr/>
          </p:nvSpPr>
          <p:spPr>
            <a:xfrm>
              <a:off x="1995157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30"/>
            <p:cNvSpPr/>
            <p:nvPr/>
          </p:nvSpPr>
          <p:spPr>
            <a:xfrm>
              <a:off x="199571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30"/>
            <p:cNvSpPr/>
            <p:nvPr/>
          </p:nvSpPr>
          <p:spPr>
            <a:xfrm>
              <a:off x="1995157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30"/>
            <p:cNvSpPr/>
            <p:nvPr/>
          </p:nvSpPr>
          <p:spPr>
            <a:xfrm>
              <a:off x="1995157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30"/>
            <p:cNvSpPr/>
            <p:nvPr/>
          </p:nvSpPr>
          <p:spPr>
            <a:xfrm>
              <a:off x="199571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30"/>
            <p:cNvSpPr/>
            <p:nvPr/>
          </p:nvSpPr>
          <p:spPr>
            <a:xfrm>
              <a:off x="1995157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30"/>
            <p:cNvSpPr/>
            <p:nvPr/>
          </p:nvSpPr>
          <p:spPr>
            <a:xfrm>
              <a:off x="194142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30"/>
            <p:cNvSpPr/>
            <p:nvPr/>
          </p:nvSpPr>
          <p:spPr>
            <a:xfrm>
              <a:off x="1941953" y="314264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30"/>
            <p:cNvSpPr/>
            <p:nvPr/>
          </p:nvSpPr>
          <p:spPr>
            <a:xfrm>
              <a:off x="194142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30"/>
            <p:cNvSpPr/>
            <p:nvPr/>
          </p:nvSpPr>
          <p:spPr>
            <a:xfrm>
              <a:off x="194195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30"/>
            <p:cNvSpPr/>
            <p:nvPr/>
          </p:nvSpPr>
          <p:spPr>
            <a:xfrm>
              <a:off x="194142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30"/>
            <p:cNvSpPr/>
            <p:nvPr/>
          </p:nvSpPr>
          <p:spPr>
            <a:xfrm>
              <a:off x="194195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30"/>
            <p:cNvSpPr/>
            <p:nvPr/>
          </p:nvSpPr>
          <p:spPr>
            <a:xfrm>
              <a:off x="194142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30"/>
            <p:cNvSpPr/>
            <p:nvPr/>
          </p:nvSpPr>
          <p:spPr>
            <a:xfrm>
              <a:off x="194142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30"/>
            <p:cNvSpPr/>
            <p:nvPr/>
          </p:nvSpPr>
          <p:spPr>
            <a:xfrm>
              <a:off x="194195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30"/>
            <p:cNvSpPr/>
            <p:nvPr/>
          </p:nvSpPr>
          <p:spPr>
            <a:xfrm>
              <a:off x="194142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30"/>
            <p:cNvSpPr/>
            <p:nvPr/>
          </p:nvSpPr>
          <p:spPr>
            <a:xfrm>
              <a:off x="194195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30"/>
            <p:cNvSpPr/>
            <p:nvPr/>
          </p:nvSpPr>
          <p:spPr>
            <a:xfrm>
              <a:off x="194142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30"/>
            <p:cNvSpPr/>
            <p:nvPr/>
          </p:nvSpPr>
          <p:spPr>
            <a:xfrm>
              <a:off x="194142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30"/>
            <p:cNvSpPr/>
            <p:nvPr/>
          </p:nvSpPr>
          <p:spPr>
            <a:xfrm>
              <a:off x="1941953" y="2712857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30"/>
            <p:cNvSpPr/>
            <p:nvPr/>
          </p:nvSpPr>
          <p:spPr>
            <a:xfrm>
              <a:off x="194142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30"/>
            <p:cNvSpPr/>
            <p:nvPr/>
          </p:nvSpPr>
          <p:spPr>
            <a:xfrm>
              <a:off x="1887752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30"/>
            <p:cNvSpPr/>
            <p:nvPr/>
          </p:nvSpPr>
          <p:spPr>
            <a:xfrm>
              <a:off x="1887752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30"/>
            <p:cNvSpPr/>
            <p:nvPr/>
          </p:nvSpPr>
          <p:spPr>
            <a:xfrm>
              <a:off x="1888281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1"/>
                  </a:moveTo>
                  <a:lnTo>
                    <a:pt x="0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30"/>
            <p:cNvSpPr/>
            <p:nvPr/>
          </p:nvSpPr>
          <p:spPr>
            <a:xfrm>
              <a:off x="1887752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30"/>
            <p:cNvSpPr/>
            <p:nvPr/>
          </p:nvSpPr>
          <p:spPr>
            <a:xfrm>
              <a:off x="1888281" y="2981479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30"/>
            <p:cNvSpPr/>
            <p:nvPr/>
          </p:nvSpPr>
          <p:spPr>
            <a:xfrm>
              <a:off x="1887752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30"/>
            <p:cNvSpPr/>
            <p:nvPr/>
          </p:nvSpPr>
          <p:spPr>
            <a:xfrm>
              <a:off x="1888281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30"/>
            <p:cNvSpPr/>
            <p:nvPr/>
          </p:nvSpPr>
          <p:spPr>
            <a:xfrm>
              <a:off x="1887752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30"/>
            <p:cNvSpPr/>
            <p:nvPr/>
          </p:nvSpPr>
          <p:spPr>
            <a:xfrm>
              <a:off x="1888281" y="287405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30"/>
            <p:cNvSpPr/>
            <p:nvPr/>
          </p:nvSpPr>
          <p:spPr>
            <a:xfrm>
              <a:off x="1887752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30"/>
            <p:cNvSpPr/>
            <p:nvPr/>
          </p:nvSpPr>
          <p:spPr>
            <a:xfrm>
              <a:off x="1888281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30"/>
            <p:cNvSpPr/>
            <p:nvPr/>
          </p:nvSpPr>
          <p:spPr>
            <a:xfrm>
              <a:off x="1887752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30"/>
            <p:cNvSpPr/>
            <p:nvPr/>
          </p:nvSpPr>
          <p:spPr>
            <a:xfrm>
              <a:off x="1887752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76" name="Google Shape;7076;p30"/>
            <p:cNvGrpSpPr/>
            <p:nvPr/>
          </p:nvGrpSpPr>
          <p:grpSpPr>
            <a:xfrm>
              <a:off x="1833987" y="2604860"/>
              <a:ext cx="1182999" cy="699504"/>
              <a:chOff x="1833987" y="2604860"/>
              <a:chExt cx="1182999" cy="699504"/>
            </a:xfrm>
          </p:grpSpPr>
          <p:sp>
            <p:nvSpPr>
              <p:cNvPr id="7077" name="Google Shape;7077;p30"/>
              <p:cNvSpPr/>
              <p:nvPr/>
            </p:nvSpPr>
            <p:spPr>
              <a:xfrm>
                <a:off x="2962178" y="3088355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8" name="Google Shape;7078;p30"/>
              <p:cNvSpPr/>
              <p:nvPr/>
            </p:nvSpPr>
            <p:spPr>
              <a:xfrm>
                <a:off x="296273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9" name="Google Shape;7079;p30"/>
              <p:cNvSpPr/>
              <p:nvPr/>
            </p:nvSpPr>
            <p:spPr>
              <a:xfrm>
                <a:off x="2962178" y="3034684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0" name="Google Shape;7080;p30"/>
              <p:cNvSpPr/>
              <p:nvPr/>
            </p:nvSpPr>
            <p:spPr>
              <a:xfrm>
                <a:off x="2962738" y="303521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1" name="Google Shape;7081;p30"/>
              <p:cNvSpPr/>
              <p:nvPr/>
            </p:nvSpPr>
            <p:spPr>
              <a:xfrm>
                <a:off x="2962178" y="2980919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2" name="Google Shape;7082;p30"/>
              <p:cNvSpPr/>
              <p:nvPr/>
            </p:nvSpPr>
            <p:spPr>
              <a:xfrm>
                <a:off x="296273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3" name="Google Shape;7083;p30"/>
              <p:cNvSpPr/>
              <p:nvPr/>
            </p:nvSpPr>
            <p:spPr>
              <a:xfrm>
                <a:off x="2962178" y="292718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4" name="Google Shape;7084;p30"/>
              <p:cNvSpPr/>
              <p:nvPr/>
            </p:nvSpPr>
            <p:spPr>
              <a:xfrm>
                <a:off x="2962738" y="292773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5" name="Google Shape;7085;p30"/>
              <p:cNvSpPr/>
              <p:nvPr/>
            </p:nvSpPr>
            <p:spPr>
              <a:xfrm>
                <a:off x="2962178" y="287349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6" name="Google Shape;7086;p30"/>
              <p:cNvSpPr/>
              <p:nvPr/>
            </p:nvSpPr>
            <p:spPr>
              <a:xfrm>
                <a:off x="296273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7" name="Google Shape;7087;p30"/>
              <p:cNvSpPr/>
              <p:nvPr/>
            </p:nvSpPr>
            <p:spPr>
              <a:xfrm>
                <a:off x="2962178" y="281976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8" name="Google Shape;7088;p30"/>
              <p:cNvSpPr/>
              <p:nvPr/>
            </p:nvSpPr>
            <p:spPr>
              <a:xfrm>
                <a:off x="2962738" y="282029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9" name="Google Shape;7089;p30"/>
              <p:cNvSpPr/>
              <p:nvPr/>
            </p:nvSpPr>
            <p:spPr>
              <a:xfrm>
                <a:off x="2962178" y="276601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0" name="Google Shape;7090;p30"/>
              <p:cNvSpPr/>
              <p:nvPr/>
            </p:nvSpPr>
            <p:spPr>
              <a:xfrm>
                <a:off x="296273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1" name="Google Shape;7091;p30"/>
              <p:cNvSpPr/>
              <p:nvPr/>
            </p:nvSpPr>
            <p:spPr>
              <a:xfrm>
                <a:off x="2908444" y="314212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2" name="Google Shape;7092;p30"/>
              <p:cNvSpPr/>
              <p:nvPr/>
            </p:nvSpPr>
            <p:spPr>
              <a:xfrm>
                <a:off x="2908973" y="314264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1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3" name="Google Shape;7093;p30"/>
              <p:cNvSpPr/>
              <p:nvPr/>
            </p:nvSpPr>
            <p:spPr>
              <a:xfrm>
                <a:off x="290897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4" name="Google Shape;7094;p30"/>
              <p:cNvSpPr/>
              <p:nvPr/>
            </p:nvSpPr>
            <p:spPr>
              <a:xfrm>
                <a:off x="2908444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5" name="Google Shape;7095;p30"/>
              <p:cNvSpPr/>
              <p:nvPr/>
            </p:nvSpPr>
            <p:spPr>
              <a:xfrm>
                <a:off x="290897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6" name="Google Shape;7096;p30"/>
              <p:cNvSpPr/>
              <p:nvPr/>
            </p:nvSpPr>
            <p:spPr>
              <a:xfrm>
                <a:off x="2908444" y="2712328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7" name="Google Shape;7097;p30"/>
              <p:cNvSpPr/>
              <p:nvPr/>
            </p:nvSpPr>
            <p:spPr>
              <a:xfrm>
                <a:off x="2908973" y="2712857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8" name="Google Shape;7098;p30"/>
              <p:cNvSpPr/>
              <p:nvPr/>
            </p:nvSpPr>
            <p:spPr>
              <a:xfrm>
                <a:off x="2854710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9" name="Google Shape;7099;p30"/>
              <p:cNvSpPr/>
              <p:nvPr/>
            </p:nvSpPr>
            <p:spPr>
              <a:xfrm>
                <a:off x="2855240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0" name="Google Shape;7100;p30"/>
              <p:cNvSpPr/>
              <p:nvPr/>
            </p:nvSpPr>
            <p:spPr>
              <a:xfrm>
                <a:off x="2855240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1" name="Google Shape;7101;p30"/>
              <p:cNvSpPr/>
              <p:nvPr/>
            </p:nvSpPr>
            <p:spPr>
              <a:xfrm>
                <a:off x="2855240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2" name="Google Shape;7102;p30"/>
              <p:cNvSpPr/>
              <p:nvPr/>
            </p:nvSpPr>
            <p:spPr>
              <a:xfrm>
                <a:off x="2855240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3" name="Google Shape;7103;p30"/>
              <p:cNvSpPr/>
              <p:nvPr/>
            </p:nvSpPr>
            <p:spPr>
              <a:xfrm>
                <a:off x="2854710" y="265859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4" name="Google Shape;7104;p30"/>
              <p:cNvSpPr/>
              <p:nvPr/>
            </p:nvSpPr>
            <p:spPr>
              <a:xfrm>
                <a:off x="2855240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5" name="Google Shape;7105;p30"/>
              <p:cNvSpPr/>
              <p:nvPr/>
            </p:nvSpPr>
            <p:spPr>
              <a:xfrm>
                <a:off x="2801007" y="319579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6" name="Google Shape;7106;p30"/>
              <p:cNvSpPr/>
              <p:nvPr/>
            </p:nvSpPr>
            <p:spPr>
              <a:xfrm>
                <a:off x="2801568" y="3196321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7" name="Google Shape;7107;p30"/>
              <p:cNvSpPr/>
              <p:nvPr/>
            </p:nvSpPr>
            <p:spPr>
              <a:xfrm>
                <a:off x="280156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8" name="Google Shape;7108;p30"/>
              <p:cNvSpPr/>
              <p:nvPr/>
            </p:nvSpPr>
            <p:spPr>
              <a:xfrm>
                <a:off x="280156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9" name="Google Shape;7109;p30"/>
              <p:cNvSpPr/>
              <p:nvPr/>
            </p:nvSpPr>
            <p:spPr>
              <a:xfrm>
                <a:off x="280156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0" name="Google Shape;7110;p30"/>
              <p:cNvSpPr/>
              <p:nvPr/>
            </p:nvSpPr>
            <p:spPr>
              <a:xfrm>
                <a:off x="280156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1" name="Google Shape;7111;p30"/>
              <p:cNvSpPr/>
              <p:nvPr/>
            </p:nvSpPr>
            <p:spPr>
              <a:xfrm>
                <a:off x="2801007" y="265859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2" name="Google Shape;7112;p30"/>
              <p:cNvSpPr/>
              <p:nvPr/>
            </p:nvSpPr>
            <p:spPr>
              <a:xfrm>
                <a:off x="2801568" y="265912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3" name="Google Shape;7113;p30"/>
              <p:cNvSpPr/>
              <p:nvPr/>
            </p:nvSpPr>
            <p:spPr>
              <a:xfrm>
                <a:off x="274727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4" name="Google Shape;7114;p30"/>
              <p:cNvSpPr/>
              <p:nvPr/>
            </p:nvSpPr>
            <p:spPr>
              <a:xfrm>
                <a:off x="274781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5" name="Google Shape;7115;p30"/>
              <p:cNvSpPr/>
              <p:nvPr/>
            </p:nvSpPr>
            <p:spPr>
              <a:xfrm>
                <a:off x="2747819" y="314264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6" name="Google Shape;7116;p30"/>
              <p:cNvSpPr/>
              <p:nvPr/>
            </p:nvSpPr>
            <p:spPr>
              <a:xfrm>
                <a:off x="2747819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7" name="Google Shape;7117;p30"/>
              <p:cNvSpPr/>
              <p:nvPr/>
            </p:nvSpPr>
            <p:spPr>
              <a:xfrm>
                <a:off x="2747819" y="2712857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8" name="Google Shape;7118;p30"/>
              <p:cNvSpPr/>
              <p:nvPr/>
            </p:nvSpPr>
            <p:spPr>
              <a:xfrm>
                <a:off x="274727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9" name="Google Shape;7119;p30"/>
              <p:cNvSpPr/>
              <p:nvPr/>
            </p:nvSpPr>
            <p:spPr>
              <a:xfrm>
                <a:off x="274781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0" name="Google Shape;7120;p30"/>
              <p:cNvSpPr/>
              <p:nvPr/>
            </p:nvSpPr>
            <p:spPr>
              <a:xfrm>
                <a:off x="2693540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1" name="Google Shape;7121;p30"/>
              <p:cNvSpPr/>
              <p:nvPr/>
            </p:nvSpPr>
            <p:spPr>
              <a:xfrm>
                <a:off x="269406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2" name="Google Shape;7122;p30"/>
              <p:cNvSpPr/>
              <p:nvPr/>
            </p:nvSpPr>
            <p:spPr>
              <a:xfrm>
                <a:off x="2694069" y="3196321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3" name="Google Shape;7123;p30"/>
              <p:cNvSpPr/>
              <p:nvPr/>
            </p:nvSpPr>
            <p:spPr>
              <a:xfrm>
                <a:off x="2694069" y="265912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4" name="Google Shape;7124;p30"/>
              <p:cNvSpPr/>
              <p:nvPr/>
            </p:nvSpPr>
            <p:spPr>
              <a:xfrm>
                <a:off x="2693540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5" name="Google Shape;7125;p30"/>
              <p:cNvSpPr/>
              <p:nvPr/>
            </p:nvSpPr>
            <p:spPr>
              <a:xfrm>
                <a:off x="269406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6" name="Google Shape;7126;p30"/>
              <p:cNvSpPr/>
              <p:nvPr/>
            </p:nvSpPr>
            <p:spPr>
              <a:xfrm>
                <a:off x="263985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7" name="Google Shape;7127;p30"/>
              <p:cNvSpPr/>
              <p:nvPr/>
            </p:nvSpPr>
            <p:spPr>
              <a:xfrm>
                <a:off x="2640382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8" name="Google Shape;7128;p30"/>
              <p:cNvSpPr/>
              <p:nvPr/>
            </p:nvSpPr>
            <p:spPr>
              <a:xfrm>
                <a:off x="2640382" y="303521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9" name="Google Shape;7129;p30"/>
              <p:cNvSpPr/>
              <p:nvPr/>
            </p:nvSpPr>
            <p:spPr>
              <a:xfrm>
                <a:off x="2640382" y="2981479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0" name="Google Shape;7130;p30"/>
              <p:cNvSpPr/>
              <p:nvPr/>
            </p:nvSpPr>
            <p:spPr>
              <a:xfrm>
                <a:off x="2640382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1" name="Google Shape;7131;p30"/>
              <p:cNvSpPr/>
              <p:nvPr/>
            </p:nvSpPr>
            <p:spPr>
              <a:xfrm>
                <a:off x="2640382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2" name="Google Shape;7132;p30"/>
              <p:cNvSpPr/>
              <p:nvPr/>
            </p:nvSpPr>
            <p:spPr>
              <a:xfrm>
                <a:off x="2640382" y="282029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3" name="Google Shape;7133;p30"/>
              <p:cNvSpPr/>
              <p:nvPr/>
            </p:nvSpPr>
            <p:spPr>
              <a:xfrm>
                <a:off x="2640382" y="276656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4" name="Google Shape;7134;p30"/>
              <p:cNvSpPr/>
              <p:nvPr/>
            </p:nvSpPr>
            <p:spPr>
              <a:xfrm>
                <a:off x="263985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5" name="Google Shape;7135;p30"/>
              <p:cNvSpPr/>
              <p:nvPr/>
            </p:nvSpPr>
            <p:spPr>
              <a:xfrm>
                <a:off x="2640382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6" name="Google Shape;7136;p30"/>
              <p:cNvSpPr/>
              <p:nvPr/>
            </p:nvSpPr>
            <p:spPr>
              <a:xfrm>
                <a:off x="258610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7" name="Google Shape;7137;p30"/>
              <p:cNvSpPr/>
              <p:nvPr/>
            </p:nvSpPr>
            <p:spPr>
              <a:xfrm>
                <a:off x="258664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8" name="Google Shape;7138;p30"/>
              <p:cNvSpPr/>
              <p:nvPr/>
            </p:nvSpPr>
            <p:spPr>
              <a:xfrm>
                <a:off x="258664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9" name="Google Shape;7139;p30"/>
              <p:cNvSpPr/>
              <p:nvPr/>
            </p:nvSpPr>
            <p:spPr>
              <a:xfrm>
                <a:off x="258664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0" name="Google Shape;7140;p30"/>
              <p:cNvSpPr/>
              <p:nvPr/>
            </p:nvSpPr>
            <p:spPr>
              <a:xfrm>
                <a:off x="258610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1" name="Google Shape;7141;p30"/>
              <p:cNvSpPr/>
              <p:nvPr/>
            </p:nvSpPr>
            <p:spPr>
              <a:xfrm>
                <a:off x="258664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2" name="Google Shape;7142;p30"/>
              <p:cNvSpPr/>
              <p:nvPr/>
            </p:nvSpPr>
            <p:spPr>
              <a:xfrm>
                <a:off x="2532370" y="3249541"/>
                <a:ext cx="54824" cy="54824"/>
              </a:xfrm>
              <a:custGeom>
                <a:rect b="b" l="l" r="r" t="t"/>
                <a:pathLst>
                  <a:path extrusionOk="0" h="3520" w="3520">
                    <a:moveTo>
                      <a:pt x="1" y="1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3" name="Google Shape;7143;p30"/>
              <p:cNvSpPr/>
              <p:nvPr/>
            </p:nvSpPr>
            <p:spPr>
              <a:xfrm>
                <a:off x="253291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4" name="Google Shape;7144;p30"/>
              <p:cNvSpPr/>
              <p:nvPr/>
            </p:nvSpPr>
            <p:spPr>
              <a:xfrm>
                <a:off x="253291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5" name="Google Shape;7145;p30"/>
              <p:cNvSpPr/>
              <p:nvPr/>
            </p:nvSpPr>
            <p:spPr>
              <a:xfrm>
                <a:off x="253291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6" name="Google Shape;7146;p30"/>
              <p:cNvSpPr/>
              <p:nvPr/>
            </p:nvSpPr>
            <p:spPr>
              <a:xfrm>
                <a:off x="2532370" y="2604860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7" name="Google Shape;7147;p30"/>
              <p:cNvSpPr/>
              <p:nvPr/>
            </p:nvSpPr>
            <p:spPr>
              <a:xfrm>
                <a:off x="253291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8" name="Google Shape;7148;p30"/>
              <p:cNvSpPr/>
              <p:nvPr/>
            </p:nvSpPr>
            <p:spPr>
              <a:xfrm>
                <a:off x="247868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9" name="Google Shape;7149;p30"/>
              <p:cNvSpPr/>
              <p:nvPr/>
            </p:nvSpPr>
            <p:spPr>
              <a:xfrm>
                <a:off x="247921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0" name="Google Shape;7150;p30"/>
              <p:cNvSpPr/>
              <p:nvPr/>
            </p:nvSpPr>
            <p:spPr>
              <a:xfrm>
                <a:off x="247921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1" name="Google Shape;7151;p30"/>
              <p:cNvSpPr/>
              <p:nvPr/>
            </p:nvSpPr>
            <p:spPr>
              <a:xfrm>
                <a:off x="247921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2" name="Google Shape;7152;p30"/>
              <p:cNvSpPr/>
              <p:nvPr/>
            </p:nvSpPr>
            <p:spPr>
              <a:xfrm>
                <a:off x="247868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3" name="Google Shape;7153;p30"/>
              <p:cNvSpPr/>
              <p:nvPr/>
            </p:nvSpPr>
            <p:spPr>
              <a:xfrm>
                <a:off x="247921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4" name="Google Shape;7154;p30"/>
              <p:cNvSpPr/>
              <p:nvPr/>
            </p:nvSpPr>
            <p:spPr>
              <a:xfrm>
                <a:off x="2424949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5" name="Google Shape;7155;p30"/>
              <p:cNvSpPr/>
              <p:nvPr/>
            </p:nvSpPr>
            <p:spPr>
              <a:xfrm>
                <a:off x="242547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6" name="Google Shape;7156;p30"/>
              <p:cNvSpPr/>
              <p:nvPr/>
            </p:nvSpPr>
            <p:spPr>
              <a:xfrm>
                <a:off x="242547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7" name="Google Shape;7157;p30"/>
              <p:cNvSpPr/>
              <p:nvPr/>
            </p:nvSpPr>
            <p:spPr>
              <a:xfrm>
                <a:off x="242547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8" name="Google Shape;7158;p30"/>
              <p:cNvSpPr/>
              <p:nvPr/>
            </p:nvSpPr>
            <p:spPr>
              <a:xfrm>
                <a:off x="2424949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9" name="Google Shape;7159;p30"/>
              <p:cNvSpPr/>
              <p:nvPr/>
            </p:nvSpPr>
            <p:spPr>
              <a:xfrm>
                <a:off x="242547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0" name="Google Shape;7160;p30"/>
              <p:cNvSpPr/>
              <p:nvPr/>
            </p:nvSpPr>
            <p:spPr>
              <a:xfrm>
                <a:off x="2371184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1" name="Google Shape;7161;p30"/>
              <p:cNvSpPr/>
              <p:nvPr/>
            </p:nvSpPr>
            <p:spPr>
              <a:xfrm>
                <a:off x="237174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2" name="Google Shape;7162;p30"/>
              <p:cNvSpPr/>
              <p:nvPr/>
            </p:nvSpPr>
            <p:spPr>
              <a:xfrm>
                <a:off x="237174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3" name="Google Shape;7163;p30"/>
              <p:cNvSpPr/>
              <p:nvPr/>
            </p:nvSpPr>
            <p:spPr>
              <a:xfrm>
                <a:off x="237174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4" name="Google Shape;7164;p30"/>
              <p:cNvSpPr/>
              <p:nvPr/>
            </p:nvSpPr>
            <p:spPr>
              <a:xfrm>
                <a:off x="2371184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5" name="Google Shape;7165;p30"/>
              <p:cNvSpPr/>
              <p:nvPr/>
            </p:nvSpPr>
            <p:spPr>
              <a:xfrm>
                <a:off x="237174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6" name="Google Shape;7166;p30"/>
              <p:cNvSpPr/>
              <p:nvPr/>
            </p:nvSpPr>
            <p:spPr>
              <a:xfrm>
                <a:off x="231751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7" name="Google Shape;7167;p30"/>
              <p:cNvSpPr/>
              <p:nvPr/>
            </p:nvSpPr>
            <p:spPr>
              <a:xfrm>
                <a:off x="231804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8" name="Google Shape;7168;p30"/>
              <p:cNvSpPr/>
              <p:nvPr/>
            </p:nvSpPr>
            <p:spPr>
              <a:xfrm>
                <a:off x="231804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9" name="Google Shape;7169;p30"/>
              <p:cNvSpPr/>
              <p:nvPr/>
            </p:nvSpPr>
            <p:spPr>
              <a:xfrm>
                <a:off x="231804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0" name="Google Shape;7170;p30"/>
              <p:cNvSpPr/>
              <p:nvPr/>
            </p:nvSpPr>
            <p:spPr>
              <a:xfrm>
                <a:off x="231751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1" name="Google Shape;7171;p30"/>
              <p:cNvSpPr/>
              <p:nvPr/>
            </p:nvSpPr>
            <p:spPr>
              <a:xfrm>
                <a:off x="231804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2" name="Google Shape;7172;p30"/>
              <p:cNvSpPr/>
              <p:nvPr/>
            </p:nvSpPr>
            <p:spPr>
              <a:xfrm>
                <a:off x="2263748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3" name="Google Shape;7173;p30"/>
              <p:cNvSpPr/>
              <p:nvPr/>
            </p:nvSpPr>
            <p:spPr>
              <a:xfrm>
                <a:off x="226430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4" name="Google Shape;7174;p30"/>
              <p:cNvSpPr/>
              <p:nvPr/>
            </p:nvSpPr>
            <p:spPr>
              <a:xfrm>
                <a:off x="226430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5" name="Google Shape;7175;p30"/>
              <p:cNvSpPr/>
              <p:nvPr/>
            </p:nvSpPr>
            <p:spPr>
              <a:xfrm>
                <a:off x="2264308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6" name="Google Shape;7176;p30"/>
              <p:cNvSpPr/>
              <p:nvPr/>
            </p:nvSpPr>
            <p:spPr>
              <a:xfrm>
                <a:off x="2263748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7" name="Google Shape;7177;p30"/>
              <p:cNvSpPr/>
              <p:nvPr/>
            </p:nvSpPr>
            <p:spPr>
              <a:xfrm>
                <a:off x="226430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8" name="Google Shape;7178;p30"/>
              <p:cNvSpPr/>
              <p:nvPr/>
            </p:nvSpPr>
            <p:spPr>
              <a:xfrm>
                <a:off x="221007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9" name="Google Shape;7179;p30"/>
              <p:cNvSpPr/>
              <p:nvPr/>
            </p:nvSpPr>
            <p:spPr>
              <a:xfrm>
                <a:off x="221062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0" name="Google Shape;7180;p30"/>
              <p:cNvSpPr/>
              <p:nvPr/>
            </p:nvSpPr>
            <p:spPr>
              <a:xfrm>
                <a:off x="2210621" y="308890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1" name="Google Shape;7181;p30"/>
              <p:cNvSpPr/>
              <p:nvPr/>
            </p:nvSpPr>
            <p:spPr>
              <a:xfrm>
                <a:off x="221062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2" name="Google Shape;7182;p30"/>
              <p:cNvSpPr/>
              <p:nvPr/>
            </p:nvSpPr>
            <p:spPr>
              <a:xfrm>
                <a:off x="221007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3" name="Google Shape;7183;p30"/>
              <p:cNvSpPr/>
              <p:nvPr/>
            </p:nvSpPr>
            <p:spPr>
              <a:xfrm>
                <a:off x="221062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4" name="Google Shape;7184;p30"/>
              <p:cNvSpPr/>
              <p:nvPr/>
            </p:nvSpPr>
            <p:spPr>
              <a:xfrm>
                <a:off x="215634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5" name="Google Shape;7185;p30"/>
              <p:cNvSpPr/>
              <p:nvPr/>
            </p:nvSpPr>
            <p:spPr>
              <a:xfrm>
                <a:off x="2156872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6" name="Google Shape;7186;p30"/>
              <p:cNvSpPr/>
              <p:nvPr/>
            </p:nvSpPr>
            <p:spPr>
              <a:xfrm>
                <a:off x="2156872" y="303521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7" name="Google Shape;7187;p30"/>
              <p:cNvSpPr/>
              <p:nvPr/>
            </p:nvSpPr>
            <p:spPr>
              <a:xfrm>
                <a:off x="2156872" y="298147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8" name="Google Shape;7188;p30"/>
              <p:cNvSpPr/>
              <p:nvPr/>
            </p:nvSpPr>
            <p:spPr>
              <a:xfrm>
                <a:off x="2156872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9" name="Google Shape;7189;p30"/>
              <p:cNvSpPr/>
              <p:nvPr/>
            </p:nvSpPr>
            <p:spPr>
              <a:xfrm>
                <a:off x="2156872" y="287405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0" name="Google Shape;7190;p30"/>
              <p:cNvSpPr/>
              <p:nvPr/>
            </p:nvSpPr>
            <p:spPr>
              <a:xfrm>
                <a:off x="2156872" y="282029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1" name="Google Shape;7191;p30"/>
              <p:cNvSpPr/>
              <p:nvPr/>
            </p:nvSpPr>
            <p:spPr>
              <a:xfrm>
                <a:off x="2156872" y="276656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2" name="Google Shape;7192;p30"/>
              <p:cNvSpPr/>
              <p:nvPr/>
            </p:nvSpPr>
            <p:spPr>
              <a:xfrm>
                <a:off x="215634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3" name="Google Shape;7193;p30"/>
              <p:cNvSpPr/>
              <p:nvPr/>
            </p:nvSpPr>
            <p:spPr>
              <a:xfrm>
                <a:off x="2156872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4" name="Google Shape;7194;p30"/>
              <p:cNvSpPr/>
              <p:nvPr/>
            </p:nvSpPr>
            <p:spPr>
              <a:xfrm>
                <a:off x="210259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5" name="Google Shape;7195;p30"/>
              <p:cNvSpPr/>
              <p:nvPr/>
            </p:nvSpPr>
            <p:spPr>
              <a:xfrm>
                <a:off x="210313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6" name="Google Shape;7196;p30"/>
              <p:cNvSpPr/>
              <p:nvPr/>
            </p:nvSpPr>
            <p:spPr>
              <a:xfrm>
                <a:off x="210313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7" name="Google Shape;7197;p30"/>
              <p:cNvSpPr/>
              <p:nvPr/>
            </p:nvSpPr>
            <p:spPr>
              <a:xfrm>
                <a:off x="210313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8" name="Google Shape;7198;p30"/>
              <p:cNvSpPr/>
              <p:nvPr/>
            </p:nvSpPr>
            <p:spPr>
              <a:xfrm>
                <a:off x="210259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9" name="Google Shape;7199;p30"/>
              <p:cNvSpPr/>
              <p:nvPr/>
            </p:nvSpPr>
            <p:spPr>
              <a:xfrm>
                <a:off x="210313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0" name="Google Shape;7200;p30"/>
              <p:cNvSpPr/>
              <p:nvPr/>
            </p:nvSpPr>
            <p:spPr>
              <a:xfrm>
                <a:off x="204890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1" name="Google Shape;7201;p30"/>
              <p:cNvSpPr/>
              <p:nvPr/>
            </p:nvSpPr>
            <p:spPr>
              <a:xfrm>
                <a:off x="204945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2" name="Google Shape;7202;p30"/>
              <p:cNvSpPr/>
              <p:nvPr/>
            </p:nvSpPr>
            <p:spPr>
              <a:xfrm>
                <a:off x="2049451" y="314264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3" name="Google Shape;7203;p30"/>
              <p:cNvSpPr/>
              <p:nvPr/>
            </p:nvSpPr>
            <p:spPr>
              <a:xfrm>
                <a:off x="2049451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4" name="Google Shape;7204;p30"/>
              <p:cNvSpPr/>
              <p:nvPr/>
            </p:nvSpPr>
            <p:spPr>
              <a:xfrm>
                <a:off x="204945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5" name="Google Shape;7205;p30"/>
              <p:cNvSpPr/>
              <p:nvPr/>
            </p:nvSpPr>
            <p:spPr>
              <a:xfrm>
                <a:off x="204890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6" name="Google Shape;7206;p30"/>
              <p:cNvSpPr/>
              <p:nvPr/>
            </p:nvSpPr>
            <p:spPr>
              <a:xfrm>
                <a:off x="204945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7" name="Google Shape;7207;p30"/>
              <p:cNvSpPr/>
              <p:nvPr/>
            </p:nvSpPr>
            <p:spPr>
              <a:xfrm>
                <a:off x="1995157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8" name="Google Shape;7208;p30"/>
              <p:cNvSpPr/>
              <p:nvPr/>
            </p:nvSpPr>
            <p:spPr>
              <a:xfrm>
                <a:off x="199571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9" name="Google Shape;7209;p30"/>
              <p:cNvSpPr/>
              <p:nvPr/>
            </p:nvSpPr>
            <p:spPr>
              <a:xfrm>
                <a:off x="199515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0" name="Google Shape;7210;p30"/>
              <p:cNvSpPr/>
              <p:nvPr/>
            </p:nvSpPr>
            <p:spPr>
              <a:xfrm>
                <a:off x="199571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1" name="Google Shape;7211;p30"/>
              <p:cNvSpPr/>
              <p:nvPr/>
            </p:nvSpPr>
            <p:spPr>
              <a:xfrm>
                <a:off x="199571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2" name="Google Shape;7212;p30"/>
              <p:cNvSpPr/>
              <p:nvPr/>
            </p:nvSpPr>
            <p:spPr>
              <a:xfrm>
                <a:off x="199571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3" name="Google Shape;7213;p30"/>
              <p:cNvSpPr/>
              <p:nvPr/>
            </p:nvSpPr>
            <p:spPr>
              <a:xfrm>
                <a:off x="199571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4" name="Google Shape;7214;p30"/>
              <p:cNvSpPr/>
              <p:nvPr/>
            </p:nvSpPr>
            <p:spPr>
              <a:xfrm>
                <a:off x="199571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5" name="Google Shape;7215;p30"/>
              <p:cNvSpPr/>
              <p:nvPr/>
            </p:nvSpPr>
            <p:spPr>
              <a:xfrm>
                <a:off x="199571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6" name="Google Shape;7216;p30"/>
              <p:cNvSpPr/>
              <p:nvPr/>
            </p:nvSpPr>
            <p:spPr>
              <a:xfrm>
                <a:off x="1941423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7" name="Google Shape;7217;p30"/>
              <p:cNvSpPr/>
              <p:nvPr/>
            </p:nvSpPr>
            <p:spPr>
              <a:xfrm>
                <a:off x="1941953" y="3196321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8" name="Google Shape;7218;p30"/>
              <p:cNvSpPr/>
              <p:nvPr/>
            </p:nvSpPr>
            <p:spPr>
              <a:xfrm>
                <a:off x="1941423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9" name="Google Shape;7219;p30"/>
              <p:cNvSpPr/>
              <p:nvPr/>
            </p:nvSpPr>
            <p:spPr>
              <a:xfrm>
                <a:off x="194195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0" name="Google Shape;7220;p30"/>
              <p:cNvSpPr/>
              <p:nvPr/>
            </p:nvSpPr>
            <p:spPr>
              <a:xfrm>
                <a:off x="1941953" y="292773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1" name="Google Shape;7221;p30"/>
              <p:cNvSpPr/>
              <p:nvPr/>
            </p:nvSpPr>
            <p:spPr>
              <a:xfrm>
                <a:off x="194195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2" name="Google Shape;7222;p30"/>
              <p:cNvSpPr/>
              <p:nvPr/>
            </p:nvSpPr>
            <p:spPr>
              <a:xfrm>
                <a:off x="1941953" y="2659124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3" name="Google Shape;7223;p30"/>
              <p:cNvSpPr/>
              <p:nvPr/>
            </p:nvSpPr>
            <p:spPr>
              <a:xfrm>
                <a:off x="1888281" y="314264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4" name="Google Shape;7224;p30"/>
              <p:cNvSpPr/>
              <p:nvPr/>
            </p:nvSpPr>
            <p:spPr>
              <a:xfrm>
                <a:off x="1887752" y="3088355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5" name="Google Shape;7225;p30"/>
              <p:cNvSpPr/>
              <p:nvPr/>
            </p:nvSpPr>
            <p:spPr>
              <a:xfrm>
                <a:off x="1888281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6" name="Google Shape;7226;p30"/>
              <p:cNvSpPr/>
              <p:nvPr/>
            </p:nvSpPr>
            <p:spPr>
              <a:xfrm>
                <a:off x="1888281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7" name="Google Shape;7227;p30"/>
              <p:cNvSpPr/>
              <p:nvPr/>
            </p:nvSpPr>
            <p:spPr>
              <a:xfrm>
                <a:off x="1888281" y="2712857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8" name="Google Shape;7228;p30"/>
              <p:cNvSpPr/>
              <p:nvPr/>
            </p:nvSpPr>
            <p:spPr>
              <a:xfrm>
                <a:off x="183398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9" name="Google Shape;7229;p30"/>
              <p:cNvSpPr/>
              <p:nvPr/>
            </p:nvSpPr>
            <p:spPr>
              <a:xfrm>
                <a:off x="183454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0" name="Google Shape;7230;p30"/>
              <p:cNvSpPr/>
              <p:nvPr/>
            </p:nvSpPr>
            <p:spPr>
              <a:xfrm>
                <a:off x="1833987" y="3034684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1" name="Google Shape;7231;p30"/>
              <p:cNvSpPr/>
              <p:nvPr/>
            </p:nvSpPr>
            <p:spPr>
              <a:xfrm>
                <a:off x="1834548" y="303521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2" name="Google Shape;7232;p30"/>
              <p:cNvSpPr/>
              <p:nvPr/>
            </p:nvSpPr>
            <p:spPr>
              <a:xfrm>
                <a:off x="1833987" y="2980919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3" name="Google Shape;7233;p30"/>
              <p:cNvSpPr/>
              <p:nvPr/>
            </p:nvSpPr>
            <p:spPr>
              <a:xfrm>
                <a:off x="183454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4" name="Google Shape;7234;p30"/>
              <p:cNvSpPr/>
              <p:nvPr/>
            </p:nvSpPr>
            <p:spPr>
              <a:xfrm>
                <a:off x="1833987" y="292718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5" name="Google Shape;7235;p30"/>
              <p:cNvSpPr/>
              <p:nvPr/>
            </p:nvSpPr>
            <p:spPr>
              <a:xfrm>
                <a:off x="183454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6" name="Google Shape;7236;p30"/>
              <p:cNvSpPr/>
              <p:nvPr/>
            </p:nvSpPr>
            <p:spPr>
              <a:xfrm>
                <a:off x="1833987" y="287349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7" name="Google Shape;7237;p30"/>
              <p:cNvSpPr/>
              <p:nvPr/>
            </p:nvSpPr>
            <p:spPr>
              <a:xfrm>
                <a:off x="183454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8" name="Google Shape;7238;p30"/>
              <p:cNvSpPr/>
              <p:nvPr/>
            </p:nvSpPr>
            <p:spPr>
              <a:xfrm>
                <a:off x="1833987" y="281976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9" name="Google Shape;7239;p30"/>
              <p:cNvSpPr/>
              <p:nvPr/>
            </p:nvSpPr>
            <p:spPr>
              <a:xfrm>
                <a:off x="1834548" y="282029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0" name="Google Shape;7240;p30"/>
              <p:cNvSpPr/>
              <p:nvPr/>
            </p:nvSpPr>
            <p:spPr>
              <a:xfrm>
                <a:off x="1833987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1" name="Google Shape;7241;p30"/>
              <p:cNvSpPr/>
              <p:nvPr/>
            </p:nvSpPr>
            <p:spPr>
              <a:xfrm>
                <a:off x="183454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7242" name="Google Shape;7242;p30"/>
          <p:cNvPicPr preferRelativeResize="0"/>
          <p:nvPr/>
        </p:nvPicPr>
        <p:blipFill rotWithShape="1">
          <a:blip r:embed="rId3">
            <a:alphaModFix/>
          </a:blip>
          <a:srcRect b="19778" l="0" r="0" t="8428"/>
          <a:stretch/>
        </p:blipFill>
        <p:spPr>
          <a:xfrm>
            <a:off x="3454800" y="1489525"/>
            <a:ext cx="2223925" cy="12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6" name="Shape 7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7" name="Google Shape;7247;p31"/>
          <p:cNvSpPr txBox="1"/>
          <p:nvPr>
            <p:ph type="title"/>
          </p:nvPr>
        </p:nvSpPr>
        <p:spPr>
          <a:xfrm>
            <a:off x="354400" y="367250"/>
            <a:ext cx="8520600" cy="8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</a:t>
            </a:r>
            <a:r>
              <a:rPr lang="en"/>
              <a:t>Obtener los 5 primeros juegos que fueron elaborados por el equipo desarrollador “Capcom”.</a:t>
            </a:r>
            <a:endParaRPr/>
          </a:p>
        </p:txBody>
      </p:sp>
      <p:pic>
        <p:nvPicPr>
          <p:cNvPr id="7248" name="Google Shape;724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10286"/>
            <a:ext cx="8839200" cy="53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9" name="Google Shape;724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00" y="3221325"/>
            <a:ext cx="7821727" cy="5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7250" name="Google Shape;7250;p31"/>
          <p:cNvSpPr txBox="1"/>
          <p:nvPr>
            <p:ph idx="1" type="subTitle"/>
          </p:nvPr>
        </p:nvSpPr>
        <p:spPr>
          <a:xfrm>
            <a:off x="1357800" y="1400788"/>
            <a:ext cx="64284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</a:t>
            </a:r>
            <a:r>
              <a:rPr lang="en" sz="1800"/>
              <a:t>e filtra la información según el nombre del equipo desarrollador, donde se recorre la lista buscando la similitud según la columna llamada Team. </a:t>
            </a:r>
            <a:endParaRPr sz="1800"/>
          </a:p>
        </p:txBody>
      </p:sp>
      <p:pic>
        <p:nvPicPr>
          <p:cNvPr id="7251" name="Google Shape;725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9275" y="2540525"/>
            <a:ext cx="7205448" cy="1087150"/>
          </a:xfrm>
          <a:prstGeom prst="rect">
            <a:avLst/>
          </a:prstGeom>
          <a:noFill/>
          <a:ln>
            <a:noFill/>
          </a:ln>
        </p:spPr>
      </p:pic>
      <p:sp>
        <p:nvSpPr>
          <p:cNvPr id="7252" name="Google Shape;7252;p31"/>
          <p:cNvSpPr txBox="1"/>
          <p:nvPr>
            <p:ph idx="1" type="subTitle"/>
          </p:nvPr>
        </p:nvSpPr>
        <p:spPr>
          <a:xfrm>
            <a:off x="902350" y="3979175"/>
            <a:ext cx="44010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 puede obtener que 4 de los juegos superan el rating de 4.0 y pertenecen al género de Shooter, Adventure, RPG .</a:t>
            </a:r>
            <a:endParaRPr sz="1800"/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6" name="Shape 7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7" name="Google Shape;7257;p32"/>
          <p:cNvSpPr txBox="1"/>
          <p:nvPr>
            <p:ph idx="1" type="body"/>
          </p:nvPr>
        </p:nvSpPr>
        <p:spPr>
          <a:xfrm>
            <a:off x="1949100" y="4314375"/>
            <a:ext cx="52458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Skyrim</a:t>
            </a:r>
            <a:r>
              <a:rPr lang="en"/>
              <a:t> (RPG)</a:t>
            </a:r>
            <a:endParaRPr/>
          </a:p>
        </p:txBody>
      </p:sp>
      <p:grpSp>
        <p:nvGrpSpPr>
          <p:cNvPr id="7258" name="Google Shape;7258;p32"/>
          <p:cNvGrpSpPr/>
          <p:nvPr/>
        </p:nvGrpSpPr>
        <p:grpSpPr>
          <a:xfrm>
            <a:off x="1520268" y="836586"/>
            <a:ext cx="6103447" cy="2823060"/>
            <a:chOff x="1833987" y="2604860"/>
            <a:chExt cx="1182999" cy="699504"/>
          </a:xfrm>
        </p:grpSpPr>
        <p:sp>
          <p:nvSpPr>
            <p:cNvPr id="7259" name="Google Shape;7259;p32"/>
            <p:cNvSpPr/>
            <p:nvPr/>
          </p:nvSpPr>
          <p:spPr>
            <a:xfrm>
              <a:off x="290844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32"/>
            <p:cNvSpPr/>
            <p:nvPr/>
          </p:nvSpPr>
          <p:spPr>
            <a:xfrm>
              <a:off x="290844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32"/>
            <p:cNvSpPr/>
            <p:nvPr/>
          </p:nvSpPr>
          <p:spPr>
            <a:xfrm>
              <a:off x="290897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32"/>
            <p:cNvSpPr/>
            <p:nvPr/>
          </p:nvSpPr>
          <p:spPr>
            <a:xfrm>
              <a:off x="290844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32"/>
            <p:cNvSpPr/>
            <p:nvPr/>
          </p:nvSpPr>
          <p:spPr>
            <a:xfrm>
              <a:off x="290897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32"/>
            <p:cNvSpPr/>
            <p:nvPr/>
          </p:nvSpPr>
          <p:spPr>
            <a:xfrm>
              <a:off x="290844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32"/>
            <p:cNvSpPr/>
            <p:nvPr/>
          </p:nvSpPr>
          <p:spPr>
            <a:xfrm>
              <a:off x="2908973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32"/>
            <p:cNvSpPr/>
            <p:nvPr/>
          </p:nvSpPr>
          <p:spPr>
            <a:xfrm>
              <a:off x="290844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32"/>
            <p:cNvSpPr/>
            <p:nvPr/>
          </p:nvSpPr>
          <p:spPr>
            <a:xfrm>
              <a:off x="290897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32"/>
            <p:cNvSpPr/>
            <p:nvPr/>
          </p:nvSpPr>
          <p:spPr>
            <a:xfrm>
              <a:off x="290844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32"/>
            <p:cNvSpPr/>
            <p:nvPr/>
          </p:nvSpPr>
          <p:spPr>
            <a:xfrm>
              <a:off x="290897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32"/>
            <p:cNvSpPr/>
            <p:nvPr/>
          </p:nvSpPr>
          <p:spPr>
            <a:xfrm>
              <a:off x="285471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32"/>
            <p:cNvSpPr/>
            <p:nvPr/>
          </p:nvSpPr>
          <p:spPr>
            <a:xfrm>
              <a:off x="2855240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32"/>
            <p:cNvSpPr/>
            <p:nvPr/>
          </p:nvSpPr>
          <p:spPr>
            <a:xfrm>
              <a:off x="285471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32"/>
            <p:cNvSpPr/>
            <p:nvPr/>
          </p:nvSpPr>
          <p:spPr>
            <a:xfrm>
              <a:off x="285471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32"/>
            <p:cNvSpPr/>
            <p:nvPr/>
          </p:nvSpPr>
          <p:spPr>
            <a:xfrm>
              <a:off x="2855240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32"/>
            <p:cNvSpPr/>
            <p:nvPr/>
          </p:nvSpPr>
          <p:spPr>
            <a:xfrm>
              <a:off x="285471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32"/>
            <p:cNvSpPr/>
            <p:nvPr/>
          </p:nvSpPr>
          <p:spPr>
            <a:xfrm>
              <a:off x="2855240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32"/>
            <p:cNvSpPr/>
            <p:nvPr/>
          </p:nvSpPr>
          <p:spPr>
            <a:xfrm>
              <a:off x="285471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32"/>
            <p:cNvSpPr/>
            <p:nvPr/>
          </p:nvSpPr>
          <p:spPr>
            <a:xfrm>
              <a:off x="285471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32"/>
            <p:cNvSpPr/>
            <p:nvPr/>
          </p:nvSpPr>
          <p:spPr>
            <a:xfrm>
              <a:off x="2855240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32"/>
            <p:cNvSpPr/>
            <p:nvPr/>
          </p:nvSpPr>
          <p:spPr>
            <a:xfrm>
              <a:off x="285471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32"/>
            <p:cNvSpPr/>
            <p:nvPr/>
          </p:nvSpPr>
          <p:spPr>
            <a:xfrm>
              <a:off x="2855240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32"/>
            <p:cNvSpPr/>
            <p:nvPr/>
          </p:nvSpPr>
          <p:spPr>
            <a:xfrm>
              <a:off x="285471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32"/>
            <p:cNvSpPr/>
            <p:nvPr/>
          </p:nvSpPr>
          <p:spPr>
            <a:xfrm>
              <a:off x="285471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32"/>
            <p:cNvSpPr/>
            <p:nvPr/>
          </p:nvSpPr>
          <p:spPr>
            <a:xfrm>
              <a:off x="2855240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32"/>
            <p:cNvSpPr/>
            <p:nvPr/>
          </p:nvSpPr>
          <p:spPr>
            <a:xfrm>
              <a:off x="2801007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32"/>
            <p:cNvSpPr/>
            <p:nvPr/>
          </p:nvSpPr>
          <p:spPr>
            <a:xfrm>
              <a:off x="2801568" y="314264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32"/>
            <p:cNvSpPr/>
            <p:nvPr/>
          </p:nvSpPr>
          <p:spPr>
            <a:xfrm>
              <a:off x="2801007" y="3088355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32"/>
            <p:cNvSpPr/>
            <p:nvPr/>
          </p:nvSpPr>
          <p:spPr>
            <a:xfrm>
              <a:off x="2801007" y="3034684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32"/>
            <p:cNvSpPr/>
            <p:nvPr/>
          </p:nvSpPr>
          <p:spPr>
            <a:xfrm>
              <a:off x="2801568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32"/>
            <p:cNvSpPr/>
            <p:nvPr/>
          </p:nvSpPr>
          <p:spPr>
            <a:xfrm>
              <a:off x="2801007" y="298091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32"/>
            <p:cNvSpPr/>
            <p:nvPr/>
          </p:nvSpPr>
          <p:spPr>
            <a:xfrm>
              <a:off x="2801007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32"/>
            <p:cNvSpPr/>
            <p:nvPr/>
          </p:nvSpPr>
          <p:spPr>
            <a:xfrm>
              <a:off x="2801568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1" y="0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32"/>
            <p:cNvSpPr/>
            <p:nvPr/>
          </p:nvSpPr>
          <p:spPr>
            <a:xfrm>
              <a:off x="2801007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32"/>
            <p:cNvSpPr/>
            <p:nvPr/>
          </p:nvSpPr>
          <p:spPr>
            <a:xfrm>
              <a:off x="2801007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32"/>
            <p:cNvSpPr/>
            <p:nvPr/>
          </p:nvSpPr>
          <p:spPr>
            <a:xfrm>
              <a:off x="2801568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32"/>
            <p:cNvSpPr/>
            <p:nvPr/>
          </p:nvSpPr>
          <p:spPr>
            <a:xfrm>
              <a:off x="2801007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32"/>
            <p:cNvSpPr/>
            <p:nvPr/>
          </p:nvSpPr>
          <p:spPr>
            <a:xfrm>
              <a:off x="2801007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32"/>
            <p:cNvSpPr/>
            <p:nvPr/>
          </p:nvSpPr>
          <p:spPr>
            <a:xfrm>
              <a:off x="2801568" y="2712857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32"/>
            <p:cNvSpPr/>
            <p:nvPr/>
          </p:nvSpPr>
          <p:spPr>
            <a:xfrm>
              <a:off x="274727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32"/>
            <p:cNvSpPr/>
            <p:nvPr/>
          </p:nvSpPr>
          <p:spPr>
            <a:xfrm>
              <a:off x="2747819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32"/>
            <p:cNvSpPr/>
            <p:nvPr/>
          </p:nvSpPr>
          <p:spPr>
            <a:xfrm>
              <a:off x="274727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32"/>
            <p:cNvSpPr/>
            <p:nvPr/>
          </p:nvSpPr>
          <p:spPr>
            <a:xfrm>
              <a:off x="274727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32"/>
            <p:cNvSpPr/>
            <p:nvPr/>
          </p:nvSpPr>
          <p:spPr>
            <a:xfrm>
              <a:off x="274781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32"/>
            <p:cNvSpPr/>
            <p:nvPr/>
          </p:nvSpPr>
          <p:spPr>
            <a:xfrm>
              <a:off x="274727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32"/>
            <p:cNvSpPr/>
            <p:nvPr/>
          </p:nvSpPr>
          <p:spPr>
            <a:xfrm>
              <a:off x="274781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32"/>
            <p:cNvSpPr/>
            <p:nvPr/>
          </p:nvSpPr>
          <p:spPr>
            <a:xfrm>
              <a:off x="274727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32"/>
            <p:cNvSpPr/>
            <p:nvPr/>
          </p:nvSpPr>
          <p:spPr>
            <a:xfrm>
              <a:off x="274781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32"/>
            <p:cNvSpPr/>
            <p:nvPr/>
          </p:nvSpPr>
          <p:spPr>
            <a:xfrm>
              <a:off x="274727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32"/>
            <p:cNvSpPr/>
            <p:nvPr/>
          </p:nvSpPr>
          <p:spPr>
            <a:xfrm>
              <a:off x="274727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32"/>
            <p:cNvSpPr/>
            <p:nvPr/>
          </p:nvSpPr>
          <p:spPr>
            <a:xfrm>
              <a:off x="274781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32"/>
            <p:cNvSpPr/>
            <p:nvPr/>
          </p:nvSpPr>
          <p:spPr>
            <a:xfrm>
              <a:off x="274727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32"/>
            <p:cNvSpPr/>
            <p:nvPr/>
          </p:nvSpPr>
          <p:spPr>
            <a:xfrm>
              <a:off x="274781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32"/>
            <p:cNvSpPr/>
            <p:nvPr/>
          </p:nvSpPr>
          <p:spPr>
            <a:xfrm>
              <a:off x="274727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32"/>
            <p:cNvSpPr/>
            <p:nvPr/>
          </p:nvSpPr>
          <p:spPr>
            <a:xfrm>
              <a:off x="274781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32"/>
            <p:cNvSpPr/>
            <p:nvPr/>
          </p:nvSpPr>
          <p:spPr>
            <a:xfrm>
              <a:off x="274727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32"/>
            <p:cNvSpPr/>
            <p:nvPr/>
          </p:nvSpPr>
          <p:spPr>
            <a:xfrm>
              <a:off x="274727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32"/>
            <p:cNvSpPr/>
            <p:nvPr/>
          </p:nvSpPr>
          <p:spPr>
            <a:xfrm>
              <a:off x="2747819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32"/>
            <p:cNvSpPr/>
            <p:nvPr/>
          </p:nvSpPr>
          <p:spPr>
            <a:xfrm>
              <a:off x="2693540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32"/>
            <p:cNvSpPr/>
            <p:nvPr/>
          </p:nvSpPr>
          <p:spPr>
            <a:xfrm>
              <a:off x="269354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32"/>
            <p:cNvSpPr/>
            <p:nvPr/>
          </p:nvSpPr>
          <p:spPr>
            <a:xfrm>
              <a:off x="2694069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32"/>
            <p:cNvSpPr/>
            <p:nvPr/>
          </p:nvSpPr>
          <p:spPr>
            <a:xfrm>
              <a:off x="269354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32"/>
            <p:cNvSpPr/>
            <p:nvPr/>
          </p:nvSpPr>
          <p:spPr>
            <a:xfrm>
              <a:off x="269406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32"/>
            <p:cNvSpPr/>
            <p:nvPr/>
          </p:nvSpPr>
          <p:spPr>
            <a:xfrm>
              <a:off x="269354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32"/>
            <p:cNvSpPr/>
            <p:nvPr/>
          </p:nvSpPr>
          <p:spPr>
            <a:xfrm>
              <a:off x="269406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32"/>
            <p:cNvSpPr/>
            <p:nvPr/>
          </p:nvSpPr>
          <p:spPr>
            <a:xfrm>
              <a:off x="269354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32"/>
            <p:cNvSpPr/>
            <p:nvPr/>
          </p:nvSpPr>
          <p:spPr>
            <a:xfrm>
              <a:off x="269406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32"/>
            <p:cNvSpPr/>
            <p:nvPr/>
          </p:nvSpPr>
          <p:spPr>
            <a:xfrm>
              <a:off x="269354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32"/>
            <p:cNvSpPr/>
            <p:nvPr/>
          </p:nvSpPr>
          <p:spPr>
            <a:xfrm>
              <a:off x="2694069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32"/>
            <p:cNvSpPr/>
            <p:nvPr/>
          </p:nvSpPr>
          <p:spPr>
            <a:xfrm>
              <a:off x="269354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32"/>
            <p:cNvSpPr/>
            <p:nvPr/>
          </p:nvSpPr>
          <p:spPr>
            <a:xfrm>
              <a:off x="269406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32"/>
            <p:cNvSpPr/>
            <p:nvPr/>
          </p:nvSpPr>
          <p:spPr>
            <a:xfrm>
              <a:off x="269354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32"/>
            <p:cNvSpPr/>
            <p:nvPr/>
          </p:nvSpPr>
          <p:spPr>
            <a:xfrm>
              <a:off x="269406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32"/>
            <p:cNvSpPr/>
            <p:nvPr/>
          </p:nvSpPr>
          <p:spPr>
            <a:xfrm>
              <a:off x="269354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32"/>
            <p:cNvSpPr/>
            <p:nvPr/>
          </p:nvSpPr>
          <p:spPr>
            <a:xfrm>
              <a:off x="269406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32"/>
            <p:cNvSpPr/>
            <p:nvPr/>
          </p:nvSpPr>
          <p:spPr>
            <a:xfrm>
              <a:off x="269354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32"/>
            <p:cNvSpPr/>
            <p:nvPr/>
          </p:nvSpPr>
          <p:spPr>
            <a:xfrm>
              <a:off x="2694069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32"/>
            <p:cNvSpPr/>
            <p:nvPr/>
          </p:nvSpPr>
          <p:spPr>
            <a:xfrm>
              <a:off x="2693540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32"/>
            <p:cNvSpPr/>
            <p:nvPr/>
          </p:nvSpPr>
          <p:spPr>
            <a:xfrm>
              <a:off x="263985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32"/>
            <p:cNvSpPr/>
            <p:nvPr/>
          </p:nvSpPr>
          <p:spPr>
            <a:xfrm>
              <a:off x="2640382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32"/>
            <p:cNvSpPr/>
            <p:nvPr/>
          </p:nvSpPr>
          <p:spPr>
            <a:xfrm>
              <a:off x="263985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32"/>
            <p:cNvSpPr/>
            <p:nvPr/>
          </p:nvSpPr>
          <p:spPr>
            <a:xfrm>
              <a:off x="2640382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32"/>
            <p:cNvSpPr/>
            <p:nvPr/>
          </p:nvSpPr>
          <p:spPr>
            <a:xfrm>
              <a:off x="263985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32"/>
            <p:cNvSpPr/>
            <p:nvPr/>
          </p:nvSpPr>
          <p:spPr>
            <a:xfrm>
              <a:off x="2640382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32"/>
            <p:cNvSpPr/>
            <p:nvPr/>
          </p:nvSpPr>
          <p:spPr>
            <a:xfrm>
              <a:off x="263985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32"/>
            <p:cNvSpPr/>
            <p:nvPr/>
          </p:nvSpPr>
          <p:spPr>
            <a:xfrm>
              <a:off x="263985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32"/>
            <p:cNvSpPr/>
            <p:nvPr/>
          </p:nvSpPr>
          <p:spPr>
            <a:xfrm>
              <a:off x="263985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32"/>
            <p:cNvSpPr/>
            <p:nvPr/>
          </p:nvSpPr>
          <p:spPr>
            <a:xfrm>
              <a:off x="263985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32"/>
            <p:cNvSpPr/>
            <p:nvPr/>
          </p:nvSpPr>
          <p:spPr>
            <a:xfrm>
              <a:off x="263985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32"/>
            <p:cNvSpPr/>
            <p:nvPr/>
          </p:nvSpPr>
          <p:spPr>
            <a:xfrm>
              <a:off x="263985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32"/>
            <p:cNvSpPr/>
            <p:nvPr/>
          </p:nvSpPr>
          <p:spPr>
            <a:xfrm>
              <a:off x="263985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32"/>
            <p:cNvSpPr/>
            <p:nvPr/>
          </p:nvSpPr>
          <p:spPr>
            <a:xfrm>
              <a:off x="2640382" y="2712857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32"/>
            <p:cNvSpPr/>
            <p:nvPr/>
          </p:nvSpPr>
          <p:spPr>
            <a:xfrm>
              <a:off x="263985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32"/>
            <p:cNvSpPr/>
            <p:nvPr/>
          </p:nvSpPr>
          <p:spPr>
            <a:xfrm>
              <a:off x="2640382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32"/>
            <p:cNvSpPr/>
            <p:nvPr/>
          </p:nvSpPr>
          <p:spPr>
            <a:xfrm>
              <a:off x="258610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32"/>
            <p:cNvSpPr/>
            <p:nvPr/>
          </p:nvSpPr>
          <p:spPr>
            <a:xfrm>
              <a:off x="258664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32"/>
            <p:cNvSpPr/>
            <p:nvPr/>
          </p:nvSpPr>
          <p:spPr>
            <a:xfrm>
              <a:off x="258610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32"/>
            <p:cNvSpPr/>
            <p:nvPr/>
          </p:nvSpPr>
          <p:spPr>
            <a:xfrm>
              <a:off x="258664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32"/>
            <p:cNvSpPr/>
            <p:nvPr/>
          </p:nvSpPr>
          <p:spPr>
            <a:xfrm>
              <a:off x="258610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32"/>
            <p:cNvSpPr/>
            <p:nvPr/>
          </p:nvSpPr>
          <p:spPr>
            <a:xfrm>
              <a:off x="258610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32"/>
            <p:cNvSpPr/>
            <p:nvPr/>
          </p:nvSpPr>
          <p:spPr>
            <a:xfrm>
              <a:off x="258664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32"/>
            <p:cNvSpPr/>
            <p:nvPr/>
          </p:nvSpPr>
          <p:spPr>
            <a:xfrm>
              <a:off x="258610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32"/>
            <p:cNvSpPr/>
            <p:nvPr/>
          </p:nvSpPr>
          <p:spPr>
            <a:xfrm>
              <a:off x="258664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32"/>
            <p:cNvSpPr/>
            <p:nvPr/>
          </p:nvSpPr>
          <p:spPr>
            <a:xfrm>
              <a:off x="258610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32"/>
            <p:cNvSpPr/>
            <p:nvPr/>
          </p:nvSpPr>
          <p:spPr>
            <a:xfrm>
              <a:off x="258664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32"/>
            <p:cNvSpPr/>
            <p:nvPr/>
          </p:nvSpPr>
          <p:spPr>
            <a:xfrm>
              <a:off x="258610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32"/>
            <p:cNvSpPr/>
            <p:nvPr/>
          </p:nvSpPr>
          <p:spPr>
            <a:xfrm>
              <a:off x="258664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32"/>
            <p:cNvSpPr/>
            <p:nvPr/>
          </p:nvSpPr>
          <p:spPr>
            <a:xfrm>
              <a:off x="258610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32"/>
            <p:cNvSpPr/>
            <p:nvPr/>
          </p:nvSpPr>
          <p:spPr>
            <a:xfrm>
              <a:off x="258664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32"/>
            <p:cNvSpPr/>
            <p:nvPr/>
          </p:nvSpPr>
          <p:spPr>
            <a:xfrm>
              <a:off x="258610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32"/>
            <p:cNvSpPr/>
            <p:nvPr/>
          </p:nvSpPr>
          <p:spPr>
            <a:xfrm>
              <a:off x="258664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32"/>
            <p:cNvSpPr/>
            <p:nvPr/>
          </p:nvSpPr>
          <p:spPr>
            <a:xfrm>
              <a:off x="258610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32"/>
            <p:cNvSpPr/>
            <p:nvPr/>
          </p:nvSpPr>
          <p:spPr>
            <a:xfrm>
              <a:off x="258610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32"/>
            <p:cNvSpPr/>
            <p:nvPr/>
          </p:nvSpPr>
          <p:spPr>
            <a:xfrm>
              <a:off x="258664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32"/>
            <p:cNvSpPr/>
            <p:nvPr/>
          </p:nvSpPr>
          <p:spPr>
            <a:xfrm>
              <a:off x="2532370" y="319579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32"/>
            <p:cNvSpPr/>
            <p:nvPr/>
          </p:nvSpPr>
          <p:spPr>
            <a:xfrm>
              <a:off x="253291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32"/>
            <p:cNvSpPr/>
            <p:nvPr/>
          </p:nvSpPr>
          <p:spPr>
            <a:xfrm>
              <a:off x="2532370" y="3142120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32"/>
            <p:cNvSpPr/>
            <p:nvPr/>
          </p:nvSpPr>
          <p:spPr>
            <a:xfrm>
              <a:off x="253291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32"/>
            <p:cNvSpPr/>
            <p:nvPr/>
          </p:nvSpPr>
          <p:spPr>
            <a:xfrm>
              <a:off x="2532370" y="3088355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32"/>
            <p:cNvSpPr/>
            <p:nvPr/>
          </p:nvSpPr>
          <p:spPr>
            <a:xfrm>
              <a:off x="2532370" y="3034684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32"/>
            <p:cNvSpPr/>
            <p:nvPr/>
          </p:nvSpPr>
          <p:spPr>
            <a:xfrm>
              <a:off x="253291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32"/>
            <p:cNvSpPr/>
            <p:nvPr/>
          </p:nvSpPr>
          <p:spPr>
            <a:xfrm>
              <a:off x="2532370" y="2980919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32"/>
            <p:cNvSpPr/>
            <p:nvPr/>
          </p:nvSpPr>
          <p:spPr>
            <a:xfrm>
              <a:off x="253291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32"/>
            <p:cNvSpPr/>
            <p:nvPr/>
          </p:nvSpPr>
          <p:spPr>
            <a:xfrm>
              <a:off x="2532370" y="292718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32"/>
            <p:cNvSpPr/>
            <p:nvPr/>
          </p:nvSpPr>
          <p:spPr>
            <a:xfrm>
              <a:off x="253291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32"/>
            <p:cNvSpPr/>
            <p:nvPr/>
          </p:nvSpPr>
          <p:spPr>
            <a:xfrm>
              <a:off x="2532370" y="2873498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32"/>
            <p:cNvSpPr/>
            <p:nvPr/>
          </p:nvSpPr>
          <p:spPr>
            <a:xfrm>
              <a:off x="253291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32"/>
            <p:cNvSpPr/>
            <p:nvPr/>
          </p:nvSpPr>
          <p:spPr>
            <a:xfrm>
              <a:off x="2532370" y="281976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32"/>
            <p:cNvSpPr/>
            <p:nvPr/>
          </p:nvSpPr>
          <p:spPr>
            <a:xfrm>
              <a:off x="253291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32"/>
            <p:cNvSpPr/>
            <p:nvPr/>
          </p:nvSpPr>
          <p:spPr>
            <a:xfrm>
              <a:off x="2532370" y="276601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32"/>
            <p:cNvSpPr/>
            <p:nvPr/>
          </p:nvSpPr>
          <p:spPr>
            <a:xfrm>
              <a:off x="253291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32"/>
            <p:cNvSpPr/>
            <p:nvPr/>
          </p:nvSpPr>
          <p:spPr>
            <a:xfrm>
              <a:off x="2532370" y="2712328"/>
              <a:ext cx="54824" cy="54808"/>
            </a:xfrm>
            <a:custGeom>
              <a:rect b="b" l="l" r="r" t="t"/>
              <a:pathLst>
                <a:path extrusionOk="0" h="3519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32"/>
            <p:cNvSpPr/>
            <p:nvPr/>
          </p:nvSpPr>
          <p:spPr>
            <a:xfrm>
              <a:off x="2532370" y="265859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32"/>
            <p:cNvSpPr/>
            <p:nvPr/>
          </p:nvSpPr>
          <p:spPr>
            <a:xfrm>
              <a:off x="253291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32"/>
            <p:cNvSpPr/>
            <p:nvPr/>
          </p:nvSpPr>
          <p:spPr>
            <a:xfrm>
              <a:off x="247868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32"/>
            <p:cNvSpPr/>
            <p:nvPr/>
          </p:nvSpPr>
          <p:spPr>
            <a:xfrm>
              <a:off x="247921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32"/>
            <p:cNvSpPr/>
            <p:nvPr/>
          </p:nvSpPr>
          <p:spPr>
            <a:xfrm>
              <a:off x="247868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32"/>
            <p:cNvSpPr/>
            <p:nvPr/>
          </p:nvSpPr>
          <p:spPr>
            <a:xfrm>
              <a:off x="247921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32"/>
            <p:cNvSpPr/>
            <p:nvPr/>
          </p:nvSpPr>
          <p:spPr>
            <a:xfrm>
              <a:off x="247868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32"/>
            <p:cNvSpPr/>
            <p:nvPr/>
          </p:nvSpPr>
          <p:spPr>
            <a:xfrm>
              <a:off x="247868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32"/>
            <p:cNvSpPr/>
            <p:nvPr/>
          </p:nvSpPr>
          <p:spPr>
            <a:xfrm>
              <a:off x="247921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32"/>
            <p:cNvSpPr/>
            <p:nvPr/>
          </p:nvSpPr>
          <p:spPr>
            <a:xfrm>
              <a:off x="247868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32"/>
            <p:cNvSpPr/>
            <p:nvPr/>
          </p:nvSpPr>
          <p:spPr>
            <a:xfrm>
              <a:off x="247921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32"/>
            <p:cNvSpPr/>
            <p:nvPr/>
          </p:nvSpPr>
          <p:spPr>
            <a:xfrm>
              <a:off x="247868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32"/>
            <p:cNvSpPr/>
            <p:nvPr/>
          </p:nvSpPr>
          <p:spPr>
            <a:xfrm>
              <a:off x="247921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32"/>
            <p:cNvSpPr/>
            <p:nvPr/>
          </p:nvSpPr>
          <p:spPr>
            <a:xfrm>
              <a:off x="247868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32"/>
            <p:cNvSpPr/>
            <p:nvPr/>
          </p:nvSpPr>
          <p:spPr>
            <a:xfrm>
              <a:off x="247921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32"/>
            <p:cNvSpPr/>
            <p:nvPr/>
          </p:nvSpPr>
          <p:spPr>
            <a:xfrm>
              <a:off x="247868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32"/>
            <p:cNvSpPr/>
            <p:nvPr/>
          </p:nvSpPr>
          <p:spPr>
            <a:xfrm>
              <a:off x="247921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32"/>
            <p:cNvSpPr/>
            <p:nvPr/>
          </p:nvSpPr>
          <p:spPr>
            <a:xfrm>
              <a:off x="247868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32"/>
            <p:cNvSpPr/>
            <p:nvPr/>
          </p:nvSpPr>
          <p:spPr>
            <a:xfrm>
              <a:off x="247921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32"/>
            <p:cNvSpPr/>
            <p:nvPr/>
          </p:nvSpPr>
          <p:spPr>
            <a:xfrm>
              <a:off x="247868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32"/>
            <p:cNvSpPr/>
            <p:nvPr/>
          </p:nvSpPr>
          <p:spPr>
            <a:xfrm>
              <a:off x="247868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32"/>
            <p:cNvSpPr/>
            <p:nvPr/>
          </p:nvSpPr>
          <p:spPr>
            <a:xfrm>
              <a:off x="247921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32"/>
            <p:cNvSpPr/>
            <p:nvPr/>
          </p:nvSpPr>
          <p:spPr>
            <a:xfrm>
              <a:off x="2424949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32"/>
            <p:cNvSpPr/>
            <p:nvPr/>
          </p:nvSpPr>
          <p:spPr>
            <a:xfrm>
              <a:off x="242547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32"/>
            <p:cNvSpPr/>
            <p:nvPr/>
          </p:nvSpPr>
          <p:spPr>
            <a:xfrm>
              <a:off x="2424949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32"/>
            <p:cNvSpPr/>
            <p:nvPr/>
          </p:nvSpPr>
          <p:spPr>
            <a:xfrm>
              <a:off x="242547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32"/>
            <p:cNvSpPr/>
            <p:nvPr/>
          </p:nvSpPr>
          <p:spPr>
            <a:xfrm>
              <a:off x="2424949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32"/>
            <p:cNvSpPr/>
            <p:nvPr/>
          </p:nvSpPr>
          <p:spPr>
            <a:xfrm>
              <a:off x="2424949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32"/>
            <p:cNvSpPr/>
            <p:nvPr/>
          </p:nvSpPr>
          <p:spPr>
            <a:xfrm>
              <a:off x="242547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32"/>
            <p:cNvSpPr/>
            <p:nvPr/>
          </p:nvSpPr>
          <p:spPr>
            <a:xfrm>
              <a:off x="2424949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32"/>
            <p:cNvSpPr/>
            <p:nvPr/>
          </p:nvSpPr>
          <p:spPr>
            <a:xfrm>
              <a:off x="242547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32"/>
            <p:cNvSpPr/>
            <p:nvPr/>
          </p:nvSpPr>
          <p:spPr>
            <a:xfrm>
              <a:off x="2424949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32"/>
            <p:cNvSpPr/>
            <p:nvPr/>
          </p:nvSpPr>
          <p:spPr>
            <a:xfrm>
              <a:off x="242547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32"/>
            <p:cNvSpPr/>
            <p:nvPr/>
          </p:nvSpPr>
          <p:spPr>
            <a:xfrm>
              <a:off x="2424949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32"/>
            <p:cNvSpPr/>
            <p:nvPr/>
          </p:nvSpPr>
          <p:spPr>
            <a:xfrm>
              <a:off x="242547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32"/>
            <p:cNvSpPr/>
            <p:nvPr/>
          </p:nvSpPr>
          <p:spPr>
            <a:xfrm>
              <a:off x="2424949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32"/>
            <p:cNvSpPr/>
            <p:nvPr/>
          </p:nvSpPr>
          <p:spPr>
            <a:xfrm>
              <a:off x="242547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32"/>
            <p:cNvSpPr/>
            <p:nvPr/>
          </p:nvSpPr>
          <p:spPr>
            <a:xfrm>
              <a:off x="2424949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32"/>
            <p:cNvSpPr/>
            <p:nvPr/>
          </p:nvSpPr>
          <p:spPr>
            <a:xfrm>
              <a:off x="242547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32"/>
            <p:cNvSpPr/>
            <p:nvPr/>
          </p:nvSpPr>
          <p:spPr>
            <a:xfrm>
              <a:off x="2424949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32"/>
            <p:cNvSpPr/>
            <p:nvPr/>
          </p:nvSpPr>
          <p:spPr>
            <a:xfrm>
              <a:off x="2424949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32"/>
            <p:cNvSpPr/>
            <p:nvPr/>
          </p:nvSpPr>
          <p:spPr>
            <a:xfrm>
              <a:off x="242547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32"/>
            <p:cNvSpPr/>
            <p:nvPr/>
          </p:nvSpPr>
          <p:spPr>
            <a:xfrm>
              <a:off x="2371184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32"/>
            <p:cNvSpPr/>
            <p:nvPr/>
          </p:nvSpPr>
          <p:spPr>
            <a:xfrm>
              <a:off x="237174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32"/>
            <p:cNvSpPr/>
            <p:nvPr/>
          </p:nvSpPr>
          <p:spPr>
            <a:xfrm>
              <a:off x="2371184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32"/>
            <p:cNvSpPr/>
            <p:nvPr/>
          </p:nvSpPr>
          <p:spPr>
            <a:xfrm>
              <a:off x="237174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32"/>
            <p:cNvSpPr/>
            <p:nvPr/>
          </p:nvSpPr>
          <p:spPr>
            <a:xfrm>
              <a:off x="237118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32"/>
            <p:cNvSpPr/>
            <p:nvPr/>
          </p:nvSpPr>
          <p:spPr>
            <a:xfrm>
              <a:off x="237118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32"/>
            <p:cNvSpPr/>
            <p:nvPr/>
          </p:nvSpPr>
          <p:spPr>
            <a:xfrm>
              <a:off x="237174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32"/>
            <p:cNvSpPr/>
            <p:nvPr/>
          </p:nvSpPr>
          <p:spPr>
            <a:xfrm>
              <a:off x="237118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32"/>
            <p:cNvSpPr/>
            <p:nvPr/>
          </p:nvSpPr>
          <p:spPr>
            <a:xfrm>
              <a:off x="237174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32"/>
            <p:cNvSpPr/>
            <p:nvPr/>
          </p:nvSpPr>
          <p:spPr>
            <a:xfrm>
              <a:off x="237118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32"/>
            <p:cNvSpPr/>
            <p:nvPr/>
          </p:nvSpPr>
          <p:spPr>
            <a:xfrm>
              <a:off x="237174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32"/>
            <p:cNvSpPr/>
            <p:nvPr/>
          </p:nvSpPr>
          <p:spPr>
            <a:xfrm>
              <a:off x="237118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32"/>
            <p:cNvSpPr/>
            <p:nvPr/>
          </p:nvSpPr>
          <p:spPr>
            <a:xfrm>
              <a:off x="237174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32"/>
            <p:cNvSpPr/>
            <p:nvPr/>
          </p:nvSpPr>
          <p:spPr>
            <a:xfrm>
              <a:off x="237118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32"/>
            <p:cNvSpPr/>
            <p:nvPr/>
          </p:nvSpPr>
          <p:spPr>
            <a:xfrm>
              <a:off x="237174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32"/>
            <p:cNvSpPr/>
            <p:nvPr/>
          </p:nvSpPr>
          <p:spPr>
            <a:xfrm>
              <a:off x="2371184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32"/>
            <p:cNvSpPr/>
            <p:nvPr/>
          </p:nvSpPr>
          <p:spPr>
            <a:xfrm>
              <a:off x="237174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32"/>
            <p:cNvSpPr/>
            <p:nvPr/>
          </p:nvSpPr>
          <p:spPr>
            <a:xfrm>
              <a:off x="2371184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32"/>
            <p:cNvSpPr/>
            <p:nvPr/>
          </p:nvSpPr>
          <p:spPr>
            <a:xfrm>
              <a:off x="2371184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32"/>
            <p:cNvSpPr/>
            <p:nvPr/>
          </p:nvSpPr>
          <p:spPr>
            <a:xfrm>
              <a:off x="237174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32"/>
            <p:cNvSpPr/>
            <p:nvPr/>
          </p:nvSpPr>
          <p:spPr>
            <a:xfrm>
              <a:off x="231751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32"/>
            <p:cNvSpPr/>
            <p:nvPr/>
          </p:nvSpPr>
          <p:spPr>
            <a:xfrm>
              <a:off x="231804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32"/>
            <p:cNvSpPr/>
            <p:nvPr/>
          </p:nvSpPr>
          <p:spPr>
            <a:xfrm>
              <a:off x="231751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32"/>
            <p:cNvSpPr/>
            <p:nvPr/>
          </p:nvSpPr>
          <p:spPr>
            <a:xfrm>
              <a:off x="231804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32"/>
            <p:cNvSpPr/>
            <p:nvPr/>
          </p:nvSpPr>
          <p:spPr>
            <a:xfrm>
              <a:off x="231751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32"/>
            <p:cNvSpPr/>
            <p:nvPr/>
          </p:nvSpPr>
          <p:spPr>
            <a:xfrm>
              <a:off x="231751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32"/>
            <p:cNvSpPr/>
            <p:nvPr/>
          </p:nvSpPr>
          <p:spPr>
            <a:xfrm>
              <a:off x="231804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32"/>
            <p:cNvSpPr/>
            <p:nvPr/>
          </p:nvSpPr>
          <p:spPr>
            <a:xfrm>
              <a:off x="231751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32"/>
            <p:cNvSpPr/>
            <p:nvPr/>
          </p:nvSpPr>
          <p:spPr>
            <a:xfrm>
              <a:off x="231804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32"/>
            <p:cNvSpPr/>
            <p:nvPr/>
          </p:nvSpPr>
          <p:spPr>
            <a:xfrm>
              <a:off x="231751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32"/>
            <p:cNvSpPr/>
            <p:nvPr/>
          </p:nvSpPr>
          <p:spPr>
            <a:xfrm>
              <a:off x="231804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32"/>
            <p:cNvSpPr/>
            <p:nvPr/>
          </p:nvSpPr>
          <p:spPr>
            <a:xfrm>
              <a:off x="231751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32"/>
            <p:cNvSpPr/>
            <p:nvPr/>
          </p:nvSpPr>
          <p:spPr>
            <a:xfrm>
              <a:off x="231804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32"/>
            <p:cNvSpPr/>
            <p:nvPr/>
          </p:nvSpPr>
          <p:spPr>
            <a:xfrm>
              <a:off x="231751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32"/>
            <p:cNvSpPr/>
            <p:nvPr/>
          </p:nvSpPr>
          <p:spPr>
            <a:xfrm>
              <a:off x="231804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32"/>
            <p:cNvSpPr/>
            <p:nvPr/>
          </p:nvSpPr>
          <p:spPr>
            <a:xfrm>
              <a:off x="231751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32"/>
            <p:cNvSpPr/>
            <p:nvPr/>
          </p:nvSpPr>
          <p:spPr>
            <a:xfrm>
              <a:off x="231804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32"/>
            <p:cNvSpPr/>
            <p:nvPr/>
          </p:nvSpPr>
          <p:spPr>
            <a:xfrm>
              <a:off x="231751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32"/>
            <p:cNvSpPr/>
            <p:nvPr/>
          </p:nvSpPr>
          <p:spPr>
            <a:xfrm>
              <a:off x="231751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32"/>
            <p:cNvSpPr/>
            <p:nvPr/>
          </p:nvSpPr>
          <p:spPr>
            <a:xfrm>
              <a:off x="231804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32"/>
            <p:cNvSpPr/>
            <p:nvPr/>
          </p:nvSpPr>
          <p:spPr>
            <a:xfrm>
              <a:off x="2263748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32"/>
            <p:cNvSpPr/>
            <p:nvPr/>
          </p:nvSpPr>
          <p:spPr>
            <a:xfrm>
              <a:off x="2264308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32"/>
            <p:cNvSpPr/>
            <p:nvPr/>
          </p:nvSpPr>
          <p:spPr>
            <a:xfrm>
              <a:off x="2263748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32"/>
            <p:cNvSpPr/>
            <p:nvPr/>
          </p:nvSpPr>
          <p:spPr>
            <a:xfrm>
              <a:off x="226430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32"/>
            <p:cNvSpPr/>
            <p:nvPr/>
          </p:nvSpPr>
          <p:spPr>
            <a:xfrm>
              <a:off x="2263748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32"/>
            <p:cNvSpPr/>
            <p:nvPr/>
          </p:nvSpPr>
          <p:spPr>
            <a:xfrm>
              <a:off x="2263748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32"/>
            <p:cNvSpPr/>
            <p:nvPr/>
          </p:nvSpPr>
          <p:spPr>
            <a:xfrm>
              <a:off x="226430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32"/>
            <p:cNvSpPr/>
            <p:nvPr/>
          </p:nvSpPr>
          <p:spPr>
            <a:xfrm>
              <a:off x="2263748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32"/>
            <p:cNvSpPr/>
            <p:nvPr/>
          </p:nvSpPr>
          <p:spPr>
            <a:xfrm>
              <a:off x="226430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32"/>
            <p:cNvSpPr/>
            <p:nvPr/>
          </p:nvSpPr>
          <p:spPr>
            <a:xfrm>
              <a:off x="2263748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32"/>
            <p:cNvSpPr/>
            <p:nvPr/>
          </p:nvSpPr>
          <p:spPr>
            <a:xfrm>
              <a:off x="226430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32"/>
            <p:cNvSpPr/>
            <p:nvPr/>
          </p:nvSpPr>
          <p:spPr>
            <a:xfrm>
              <a:off x="2263748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32"/>
            <p:cNvSpPr/>
            <p:nvPr/>
          </p:nvSpPr>
          <p:spPr>
            <a:xfrm>
              <a:off x="226430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32"/>
            <p:cNvSpPr/>
            <p:nvPr/>
          </p:nvSpPr>
          <p:spPr>
            <a:xfrm>
              <a:off x="2263748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32"/>
            <p:cNvSpPr/>
            <p:nvPr/>
          </p:nvSpPr>
          <p:spPr>
            <a:xfrm>
              <a:off x="226430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32"/>
            <p:cNvSpPr/>
            <p:nvPr/>
          </p:nvSpPr>
          <p:spPr>
            <a:xfrm>
              <a:off x="2263748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32"/>
            <p:cNvSpPr/>
            <p:nvPr/>
          </p:nvSpPr>
          <p:spPr>
            <a:xfrm>
              <a:off x="226430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32"/>
            <p:cNvSpPr/>
            <p:nvPr/>
          </p:nvSpPr>
          <p:spPr>
            <a:xfrm>
              <a:off x="2263748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32"/>
            <p:cNvSpPr/>
            <p:nvPr/>
          </p:nvSpPr>
          <p:spPr>
            <a:xfrm>
              <a:off x="2263748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32"/>
            <p:cNvSpPr/>
            <p:nvPr/>
          </p:nvSpPr>
          <p:spPr>
            <a:xfrm>
              <a:off x="2264308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32"/>
            <p:cNvSpPr/>
            <p:nvPr/>
          </p:nvSpPr>
          <p:spPr>
            <a:xfrm>
              <a:off x="221007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32"/>
            <p:cNvSpPr/>
            <p:nvPr/>
          </p:nvSpPr>
          <p:spPr>
            <a:xfrm>
              <a:off x="221062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32"/>
            <p:cNvSpPr/>
            <p:nvPr/>
          </p:nvSpPr>
          <p:spPr>
            <a:xfrm>
              <a:off x="221007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32"/>
            <p:cNvSpPr/>
            <p:nvPr/>
          </p:nvSpPr>
          <p:spPr>
            <a:xfrm>
              <a:off x="2210621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32"/>
            <p:cNvSpPr/>
            <p:nvPr/>
          </p:nvSpPr>
          <p:spPr>
            <a:xfrm>
              <a:off x="221007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32"/>
            <p:cNvSpPr/>
            <p:nvPr/>
          </p:nvSpPr>
          <p:spPr>
            <a:xfrm>
              <a:off x="221007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32"/>
            <p:cNvSpPr/>
            <p:nvPr/>
          </p:nvSpPr>
          <p:spPr>
            <a:xfrm>
              <a:off x="221062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32"/>
            <p:cNvSpPr/>
            <p:nvPr/>
          </p:nvSpPr>
          <p:spPr>
            <a:xfrm>
              <a:off x="221007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32"/>
            <p:cNvSpPr/>
            <p:nvPr/>
          </p:nvSpPr>
          <p:spPr>
            <a:xfrm>
              <a:off x="221062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32"/>
            <p:cNvSpPr/>
            <p:nvPr/>
          </p:nvSpPr>
          <p:spPr>
            <a:xfrm>
              <a:off x="221007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32"/>
            <p:cNvSpPr/>
            <p:nvPr/>
          </p:nvSpPr>
          <p:spPr>
            <a:xfrm>
              <a:off x="2210621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32"/>
            <p:cNvSpPr/>
            <p:nvPr/>
          </p:nvSpPr>
          <p:spPr>
            <a:xfrm>
              <a:off x="221007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32"/>
            <p:cNvSpPr/>
            <p:nvPr/>
          </p:nvSpPr>
          <p:spPr>
            <a:xfrm>
              <a:off x="221062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32"/>
            <p:cNvSpPr/>
            <p:nvPr/>
          </p:nvSpPr>
          <p:spPr>
            <a:xfrm>
              <a:off x="221007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32"/>
            <p:cNvSpPr/>
            <p:nvPr/>
          </p:nvSpPr>
          <p:spPr>
            <a:xfrm>
              <a:off x="221062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32"/>
            <p:cNvSpPr/>
            <p:nvPr/>
          </p:nvSpPr>
          <p:spPr>
            <a:xfrm>
              <a:off x="221007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32"/>
            <p:cNvSpPr/>
            <p:nvPr/>
          </p:nvSpPr>
          <p:spPr>
            <a:xfrm>
              <a:off x="221062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32"/>
            <p:cNvSpPr/>
            <p:nvPr/>
          </p:nvSpPr>
          <p:spPr>
            <a:xfrm>
              <a:off x="221007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32"/>
            <p:cNvSpPr/>
            <p:nvPr/>
          </p:nvSpPr>
          <p:spPr>
            <a:xfrm>
              <a:off x="221007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32"/>
            <p:cNvSpPr/>
            <p:nvPr/>
          </p:nvSpPr>
          <p:spPr>
            <a:xfrm>
              <a:off x="221062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32"/>
            <p:cNvSpPr/>
            <p:nvPr/>
          </p:nvSpPr>
          <p:spPr>
            <a:xfrm>
              <a:off x="215634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32"/>
            <p:cNvSpPr/>
            <p:nvPr/>
          </p:nvSpPr>
          <p:spPr>
            <a:xfrm>
              <a:off x="2156872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32"/>
            <p:cNvSpPr/>
            <p:nvPr/>
          </p:nvSpPr>
          <p:spPr>
            <a:xfrm>
              <a:off x="215634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32"/>
            <p:cNvSpPr/>
            <p:nvPr/>
          </p:nvSpPr>
          <p:spPr>
            <a:xfrm>
              <a:off x="2156872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32"/>
            <p:cNvSpPr/>
            <p:nvPr/>
          </p:nvSpPr>
          <p:spPr>
            <a:xfrm>
              <a:off x="215634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32"/>
            <p:cNvSpPr/>
            <p:nvPr/>
          </p:nvSpPr>
          <p:spPr>
            <a:xfrm>
              <a:off x="2156872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32"/>
            <p:cNvSpPr/>
            <p:nvPr/>
          </p:nvSpPr>
          <p:spPr>
            <a:xfrm>
              <a:off x="215634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32"/>
            <p:cNvSpPr/>
            <p:nvPr/>
          </p:nvSpPr>
          <p:spPr>
            <a:xfrm>
              <a:off x="215634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32"/>
            <p:cNvSpPr/>
            <p:nvPr/>
          </p:nvSpPr>
          <p:spPr>
            <a:xfrm>
              <a:off x="215634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32"/>
            <p:cNvSpPr/>
            <p:nvPr/>
          </p:nvSpPr>
          <p:spPr>
            <a:xfrm>
              <a:off x="215634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32"/>
            <p:cNvSpPr/>
            <p:nvPr/>
          </p:nvSpPr>
          <p:spPr>
            <a:xfrm>
              <a:off x="215634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32"/>
            <p:cNvSpPr/>
            <p:nvPr/>
          </p:nvSpPr>
          <p:spPr>
            <a:xfrm>
              <a:off x="215634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32"/>
            <p:cNvSpPr/>
            <p:nvPr/>
          </p:nvSpPr>
          <p:spPr>
            <a:xfrm>
              <a:off x="215634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32"/>
            <p:cNvSpPr/>
            <p:nvPr/>
          </p:nvSpPr>
          <p:spPr>
            <a:xfrm>
              <a:off x="2156872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32"/>
            <p:cNvSpPr/>
            <p:nvPr/>
          </p:nvSpPr>
          <p:spPr>
            <a:xfrm>
              <a:off x="215634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32"/>
            <p:cNvSpPr/>
            <p:nvPr/>
          </p:nvSpPr>
          <p:spPr>
            <a:xfrm>
              <a:off x="2156872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32"/>
            <p:cNvSpPr/>
            <p:nvPr/>
          </p:nvSpPr>
          <p:spPr>
            <a:xfrm>
              <a:off x="210259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32"/>
            <p:cNvSpPr/>
            <p:nvPr/>
          </p:nvSpPr>
          <p:spPr>
            <a:xfrm>
              <a:off x="210259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32"/>
            <p:cNvSpPr/>
            <p:nvPr/>
          </p:nvSpPr>
          <p:spPr>
            <a:xfrm>
              <a:off x="210313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32"/>
            <p:cNvSpPr/>
            <p:nvPr/>
          </p:nvSpPr>
          <p:spPr>
            <a:xfrm>
              <a:off x="210259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32"/>
            <p:cNvSpPr/>
            <p:nvPr/>
          </p:nvSpPr>
          <p:spPr>
            <a:xfrm>
              <a:off x="2103138" y="308890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32"/>
            <p:cNvSpPr/>
            <p:nvPr/>
          </p:nvSpPr>
          <p:spPr>
            <a:xfrm>
              <a:off x="210259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32"/>
            <p:cNvSpPr/>
            <p:nvPr/>
          </p:nvSpPr>
          <p:spPr>
            <a:xfrm>
              <a:off x="210313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32"/>
            <p:cNvSpPr/>
            <p:nvPr/>
          </p:nvSpPr>
          <p:spPr>
            <a:xfrm>
              <a:off x="210259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32"/>
            <p:cNvSpPr/>
            <p:nvPr/>
          </p:nvSpPr>
          <p:spPr>
            <a:xfrm>
              <a:off x="210313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32"/>
            <p:cNvSpPr/>
            <p:nvPr/>
          </p:nvSpPr>
          <p:spPr>
            <a:xfrm>
              <a:off x="210259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32"/>
            <p:cNvSpPr/>
            <p:nvPr/>
          </p:nvSpPr>
          <p:spPr>
            <a:xfrm>
              <a:off x="210313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32"/>
            <p:cNvSpPr/>
            <p:nvPr/>
          </p:nvSpPr>
          <p:spPr>
            <a:xfrm>
              <a:off x="210259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32"/>
            <p:cNvSpPr/>
            <p:nvPr/>
          </p:nvSpPr>
          <p:spPr>
            <a:xfrm>
              <a:off x="210313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32"/>
            <p:cNvSpPr/>
            <p:nvPr/>
          </p:nvSpPr>
          <p:spPr>
            <a:xfrm>
              <a:off x="210259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32"/>
            <p:cNvSpPr/>
            <p:nvPr/>
          </p:nvSpPr>
          <p:spPr>
            <a:xfrm>
              <a:off x="210313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32"/>
            <p:cNvSpPr/>
            <p:nvPr/>
          </p:nvSpPr>
          <p:spPr>
            <a:xfrm>
              <a:off x="210259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32"/>
            <p:cNvSpPr/>
            <p:nvPr/>
          </p:nvSpPr>
          <p:spPr>
            <a:xfrm>
              <a:off x="210313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32"/>
            <p:cNvSpPr/>
            <p:nvPr/>
          </p:nvSpPr>
          <p:spPr>
            <a:xfrm>
              <a:off x="210259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32"/>
            <p:cNvSpPr/>
            <p:nvPr/>
          </p:nvSpPr>
          <p:spPr>
            <a:xfrm>
              <a:off x="210313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32"/>
            <p:cNvSpPr/>
            <p:nvPr/>
          </p:nvSpPr>
          <p:spPr>
            <a:xfrm>
              <a:off x="210259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32"/>
            <p:cNvSpPr/>
            <p:nvPr/>
          </p:nvSpPr>
          <p:spPr>
            <a:xfrm>
              <a:off x="204890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32"/>
            <p:cNvSpPr/>
            <p:nvPr/>
          </p:nvSpPr>
          <p:spPr>
            <a:xfrm>
              <a:off x="204945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32"/>
            <p:cNvSpPr/>
            <p:nvPr/>
          </p:nvSpPr>
          <p:spPr>
            <a:xfrm>
              <a:off x="204890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32"/>
            <p:cNvSpPr/>
            <p:nvPr/>
          </p:nvSpPr>
          <p:spPr>
            <a:xfrm>
              <a:off x="204890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32"/>
            <p:cNvSpPr/>
            <p:nvPr/>
          </p:nvSpPr>
          <p:spPr>
            <a:xfrm>
              <a:off x="2049451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32"/>
            <p:cNvSpPr/>
            <p:nvPr/>
          </p:nvSpPr>
          <p:spPr>
            <a:xfrm>
              <a:off x="204890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32"/>
            <p:cNvSpPr/>
            <p:nvPr/>
          </p:nvSpPr>
          <p:spPr>
            <a:xfrm>
              <a:off x="204945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32"/>
            <p:cNvSpPr/>
            <p:nvPr/>
          </p:nvSpPr>
          <p:spPr>
            <a:xfrm>
              <a:off x="204890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32"/>
            <p:cNvSpPr/>
            <p:nvPr/>
          </p:nvSpPr>
          <p:spPr>
            <a:xfrm>
              <a:off x="204945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32"/>
            <p:cNvSpPr/>
            <p:nvPr/>
          </p:nvSpPr>
          <p:spPr>
            <a:xfrm>
              <a:off x="204890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32"/>
            <p:cNvSpPr/>
            <p:nvPr/>
          </p:nvSpPr>
          <p:spPr>
            <a:xfrm>
              <a:off x="204890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32"/>
            <p:cNvSpPr/>
            <p:nvPr/>
          </p:nvSpPr>
          <p:spPr>
            <a:xfrm>
              <a:off x="204945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32"/>
            <p:cNvSpPr/>
            <p:nvPr/>
          </p:nvSpPr>
          <p:spPr>
            <a:xfrm>
              <a:off x="204890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32"/>
            <p:cNvSpPr/>
            <p:nvPr/>
          </p:nvSpPr>
          <p:spPr>
            <a:xfrm>
              <a:off x="204945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32"/>
            <p:cNvSpPr/>
            <p:nvPr/>
          </p:nvSpPr>
          <p:spPr>
            <a:xfrm>
              <a:off x="204890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32"/>
            <p:cNvSpPr/>
            <p:nvPr/>
          </p:nvSpPr>
          <p:spPr>
            <a:xfrm>
              <a:off x="204945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32"/>
            <p:cNvSpPr/>
            <p:nvPr/>
          </p:nvSpPr>
          <p:spPr>
            <a:xfrm>
              <a:off x="204890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32"/>
            <p:cNvSpPr/>
            <p:nvPr/>
          </p:nvSpPr>
          <p:spPr>
            <a:xfrm>
              <a:off x="204890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32"/>
            <p:cNvSpPr/>
            <p:nvPr/>
          </p:nvSpPr>
          <p:spPr>
            <a:xfrm>
              <a:off x="204945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32"/>
            <p:cNvSpPr/>
            <p:nvPr/>
          </p:nvSpPr>
          <p:spPr>
            <a:xfrm>
              <a:off x="1995157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32"/>
            <p:cNvSpPr/>
            <p:nvPr/>
          </p:nvSpPr>
          <p:spPr>
            <a:xfrm>
              <a:off x="199571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32"/>
            <p:cNvSpPr/>
            <p:nvPr/>
          </p:nvSpPr>
          <p:spPr>
            <a:xfrm>
              <a:off x="1995157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32"/>
            <p:cNvSpPr/>
            <p:nvPr/>
          </p:nvSpPr>
          <p:spPr>
            <a:xfrm>
              <a:off x="199571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32"/>
            <p:cNvSpPr/>
            <p:nvPr/>
          </p:nvSpPr>
          <p:spPr>
            <a:xfrm>
              <a:off x="1995157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32"/>
            <p:cNvSpPr/>
            <p:nvPr/>
          </p:nvSpPr>
          <p:spPr>
            <a:xfrm>
              <a:off x="1995157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32"/>
            <p:cNvSpPr/>
            <p:nvPr/>
          </p:nvSpPr>
          <p:spPr>
            <a:xfrm>
              <a:off x="1995157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32"/>
            <p:cNvSpPr/>
            <p:nvPr/>
          </p:nvSpPr>
          <p:spPr>
            <a:xfrm>
              <a:off x="1995157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32"/>
            <p:cNvSpPr/>
            <p:nvPr/>
          </p:nvSpPr>
          <p:spPr>
            <a:xfrm>
              <a:off x="199571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32"/>
            <p:cNvSpPr/>
            <p:nvPr/>
          </p:nvSpPr>
          <p:spPr>
            <a:xfrm>
              <a:off x="1995157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32"/>
            <p:cNvSpPr/>
            <p:nvPr/>
          </p:nvSpPr>
          <p:spPr>
            <a:xfrm>
              <a:off x="1995157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32"/>
            <p:cNvSpPr/>
            <p:nvPr/>
          </p:nvSpPr>
          <p:spPr>
            <a:xfrm>
              <a:off x="199571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32"/>
            <p:cNvSpPr/>
            <p:nvPr/>
          </p:nvSpPr>
          <p:spPr>
            <a:xfrm>
              <a:off x="1995157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32"/>
            <p:cNvSpPr/>
            <p:nvPr/>
          </p:nvSpPr>
          <p:spPr>
            <a:xfrm>
              <a:off x="194142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32"/>
            <p:cNvSpPr/>
            <p:nvPr/>
          </p:nvSpPr>
          <p:spPr>
            <a:xfrm>
              <a:off x="1941953" y="314264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32"/>
            <p:cNvSpPr/>
            <p:nvPr/>
          </p:nvSpPr>
          <p:spPr>
            <a:xfrm>
              <a:off x="194142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32"/>
            <p:cNvSpPr/>
            <p:nvPr/>
          </p:nvSpPr>
          <p:spPr>
            <a:xfrm>
              <a:off x="194195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32"/>
            <p:cNvSpPr/>
            <p:nvPr/>
          </p:nvSpPr>
          <p:spPr>
            <a:xfrm>
              <a:off x="194142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32"/>
            <p:cNvSpPr/>
            <p:nvPr/>
          </p:nvSpPr>
          <p:spPr>
            <a:xfrm>
              <a:off x="194195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32"/>
            <p:cNvSpPr/>
            <p:nvPr/>
          </p:nvSpPr>
          <p:spPr>
            <a:xfrm>
              <a:off x="194142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32"/>
            <p:cNvSpPr/>
            <p:nvPr/>
          </p:nvSpPr>
          <p:spPr>
            <a:xfrm>
              <a:off x="194142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32"/>
            <p:cNvSpPr/>
            <p:nvPr/>
          </p:nvSpPr>
          <p:spPr>
            <a:xfrm>
              <a:off x="194195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32"/>
            <p:cNvSpPr/>
            <p:nvPr/>
          </p:nvSpPr>
          <p:spPr>
            <a:xfrm>
              <a:off x="194142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32"/>
            <p:cNvSpPr/>
            <p:nvPr/>
          </p:nvSpPr>
          <p:spPr>
            <a:xfrm>
              <a:off x="194195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32"/>
            <p:cNvSpPr/>
            <p:nvPr/>
          </p:nvSpPr>
          <p:spPr>
            <a:xfrm>
              <a:off x="194142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32"/>
            <p:cNvSpPr/>
            <p:nvPr/>
          </p:nvSpPr>
          <p:spPr>
            <a:xfrm>
              <a:off x="194142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32"/>
            <p:cNvSpPr/>
            <p:nvPr/>
          </p:nvSpPr>
          <p:spPr>
            <a:xfrm>
              <a:off x="1941953" y="2712857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32"/>
            <p:cNvSpPr/>
            <p:nvPr/>
          </p:nvSpPr>
          <p:spPr>
            <a:xfrm>
              <a:off x="194142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32"/>
            <p:cNvSpPr/>
            <p:nvPr/>
          </p:nvSpPr>
          <p:spPr>
            <a:xfrm>
              <a:off x="1887752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32"/>
            <p:cNvSpPr/>
            <p:nvPr/>
          </p:nvSpPr>
          <p:spPr>
            <a:xfrm>
              <a:off x="1887752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32"/>
            <p:cNvSpPr/>
            <p:nvPr/>
          </p:nvSpPr>
          <p:spPr>
            <a:xfrm>
              <a:off x="1888281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1"/>
                  </a:moveTo>
                  <a:lnTo>
                    <a:pt x="0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32"/>
            <p:cNvSpPr/>
            <p:nvPr/>
          </p:nvSpPr>
          <p:spPr>
            <a:xfrm>
              <a:off x="1887752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32"/>
            <p:cNvSpPr/>
            <p:nvPr/>
          </p:nvSpPr>
          <p:spPr>
            <a:xfrm>
              <a:off x="1888281" y="2981479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32"/>
            <p:cNvSpPr/>
            <p:nvPr/>
          </p:nvSpPr>
          <p:spPr>
            <a:xfrm>
              <a:off x="1887752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32"/>
            <p:cNvSpPr/>
            <p:nvPr/>
          </p:nvSpPr>
          <p:spPr>
            <a:xfrm>
              <a:off x="1888281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32"/>
            <p:cNvSpPr/>
            <p:nvPr/>
          </p:nvSpPr>
          <p:spPr>
            <a:xfrm>
              <a:off x="1887752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32"/>
            <p:cNvSpPr/>
            <p:nvPr/>
          </p:nvSpPr>
          <p:spPr>
            <a:xfrm>
              <a:off x="1888281" y="287405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32"/>
            <p:cNvSpPr/>
            <p:nvPr/>
          </p:nvSpPr>
          <p:spPr>
            <a:xfrm>
              <a:off x="1887752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32"/>
            <p:cNvSpPr/>
            <p:nvPr/>
          </p:nvSpPr>
          <p:spPr>
            <a:xfrm>
              <a:off x="1888281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32"/>
            <p:cNvSpPr/>
            <p:nvPr/>
          </p:nvSpPr>
          <p:spPr>
            <a:xfrm>
              <a:off x="1887752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32"/>
            <p:cNvSpPr/>
            <p:nvPr/>
          </p:nvSpPr>
          <p:spPr>
            <a:xfrm>
              <a:off x="1887752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10" name="Google Shape;7610;p32"/>
            <p:cNvGrpSpPr/>
            <p:nvPr/>
          </p:nvGrpSpPr>
          <p:grpSpPr>
            <a:xfrm>
              <a:off x="1833987" y="2604860"/>
              <a:ext cx="1182999" cy="699504"/>
              <a:chOff x="1833987" y="2604860"/>
              <a:chExt cx="1182999" cy="699504"/>
            </a:xfrm>
          </p:grpSpPr>
          <p:sp>
            <p:nvSpPr>
              <p:cNvPr id="7611" name="Google Shape;7611;p32"/>
              <p:cNvSpPr/>
              <p:nvPr/>
            </p:nvSpPr>
            <p:spPr>
              <a:xfrm>
                <a:off x="2962178" y="3088355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2" name="Google Shape;7612;p32"/>
              <p:cNvSpPr/>
              <p:nvPr/>
            </p:nvSpPr>
            <p:spPr>
              <a:xfrm>
                <a:off x="296273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3" name="Google Shape;7613;p32"/>
              <p:cNvSpPr/>
              <p:nvPr/>
            </p:nvSpPr>
            <p:spPr>
              <a:xfrm>
                <a:off x="2962178" y="3034684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4" name="Google Shape;7614;p32"/>
              <p:cNvSpPr/>
              <p:nvPr/>
            </p:nvSpPr>
            <p:spPr>
              <a:xfrm>
                <a:off x="2962738" y="303521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5" name="Google Shape;7615;p32"/>
              <p:cNvSpPr/>
              <p:nvPr/>
            </p:nvSpPr>
            <p:spPr>
              <a:xfrm>
                <a:off x="2962178" y="2980919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6" name="Google Shape;7616;p32"/>
              <p:cNvSpPr/>
              <p:nvPr/>
            </p:nvSpPr>
            <p:spPr>
              <a:xfrm>
                <a:off x="296273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7" name="Google Shape;7617;p32"/>
              <p:cNvSpPr/>
              <p:nvPr/>
            </p:nvSpPr>
            <p:spPr>
              <a:xfrm>
                <a:off x="2962178" y="292718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8" name="Google Shape;7618;p32"/>
              <p:cNvSpPr/>
              <p:nvPr/>
            </p:nvSpPr>
            <p:spPr>
              <a:xfrm>
                <a:off x="2962738" y="292773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9" name="Google Shape;7619;p32"/>
              <p:cNvSpPr/>
              <p:nvPr/>
            </p:nvSpPr>
            <p:spPr>
              <a:xfrm>
                <a:off x="2962178" y="287349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0" name="Google Shape;7620;p32"/>
              <p:cNvSpPr/>
              <p:nvPr/>
            </p:nvSpPr>
            <p:spPr>
              <a:xfrm>
                <a:off x="296273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1" name="Google Shape;7621;p32"/>
              <p:cNvSpPr/>
              <p:nvPr/>
            </p:nvSpPr>
            <p:spPr>
              <a:xfrm>
                <a:off x="2962178" y="281976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2" name="Google Shape;7622;p32"/>
              <p:cNvSpPr/>
              <p:nvPr/>
            </p:nvSpPr>
            <p:spPr>
              <a:xfrm>
                <a:off x="2962738" y="282029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3" name="Google Shape;7623;p32"/>
              <p:cNvSpPr/>
              <p:nvPr/>
            </p:nvSpPr>
            <p:spPr>
              <a:xfrm>
                <a:off x="2962178" y="276601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4" name="Google Shape;7624;p32"/>
              <p:cNvSpPr/>
              <p:nvPr/>
            </p:nvSpPr>
            <p:spPr>
              <a:xfrm>
                <a:off x="296273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5" name="Google Shape;7625;p32"/>
              <p:cNvSpPr/>
              <p:nvPr/>
            </p:nvSpPr>
            <p:spPr>
              <a:xfrm>
                <a:off x="2908444" y="314212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6" name="Google Shape;7626;p32"/>
              <p:cNvSpPr/>
              <p:nvPr/>
            </p:nvSpPr>
            <p:spPr>
              <a:xfrm>
                <a:off x="2908973" y="314264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1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7" name="Google Shape;7627;p32"/>
              <p:cNvSpPr/>
              <p:nvPr/>
            </p:nvSpPr>
            <p:spPr>
              <a:xfrm>
                <a:off x="290897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8" name="Google Shape;7628;p32"/>
              <p:cNvSpPr/>
              <p:nvPr/>
            </p:nvSpPr>
            <p:spPr>
              <a:xfrm>
                <a:off x="2908444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9" name="Google Shape;7629;p32"/>
              <p:cNvSpPr/>
              <p:nvPr/>
            </p:nvSpPr>
            <p:spPr>
              <a:xfrm>
                <a:off x="290897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0" name="Google Shape;7630;p32"/>
              <p:cNvSpPr/>
              <p:nvPr/>
            </p:nvSpPr>
            <p:spPr>
              <a:xfrm>
                <a:off x="2908444" y="2712328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1" name="Google Shape;7631;p32"/>
              <p:cNvSpPr/>
              <p:nvPr/>
            </p:nvSpPr>
            <p:spPr>
              <a:xfrm>
                <a:off x="2908973" y="2712857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2" name="Google Shape;7632;p32"/>
              <p:cNvSpPr/>
              <p:nvPr/>
            </p:nvSpPr>
            <p:spPr>
              <a:xfrm>
                <a:off x="2854710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3" name="Google Shape;7633;p32"/>
              <p:cNvSpPr/>
              <p:nvPr/>
            </p:nvSpPr>
            <p:spPr>
              <a:xfrm>
                <a:off x="2855240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4" name="Google Shape;7634;p32"/>
              <p:cNvSpPr/>
              <p:nvPr/>
            </p:nvSpPr>
            <p:spPr>
              <a:xfrm>
                <a:off x="2855240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5" name="Google Shape;7635;p32"/>
              <p:cNvSpPr/>
              <p:nvPr/>
            </p:nvSpPr>
            <p:spPr>
              <a:xfrm>
                <a:off x="2855240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6" name="Google Shape;7636;p32"/>
              <p:cNvSpPr/>
              <p:nvPr/>
            </p:nvSpPr>
            <p:spPr>
              <a:xfrm>
                <a:off x="2855240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7" name="Google Shape;7637;p32"/>
              <p:cNvSpPr/>
              <p:nvPr/>
            </p:nvSpPr>
            <p:spPr>
              <a:xfrm>
                <a:off x="2854710" y="265859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8" name="Google Shape;7638;p32"/>
              <p:cNvSpPr/>
              <p:nvPr/>
            </p:nvSpPr>
            <p:spPr>
              <a:xfrm>
                <a:off x="2855240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9" name="Google Shape;7639;p32"/>
              <p:cNvSpPr/>
              <p:nvPr/>
            </p:nvSpPr>
            <p:spPr>
              <a:xfrm>
                <a:off x="2801007" y="319579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0" name="Google Shape;7640;p32"/>
              <p:cNvSpPr/>
              <p:nvPr/>
            </p:nvSpPr>
            <p:spPr>
              <a:xfrm>
                <a:off x="2801568" y="3196321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1" name="Google Shape;7641;p32"/>
              <p:cNvSpPr/>
              <p:nvPr/>
            </p:nvSpPr>
            <p:spPr>
              <a:xfrm>
                <a:off x="280156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2" name="Google Shape;7642;p32"/>
              <p:cNvSpPr/>
              <p:nvPr/>
            </p:nvSpPr>
            <p:spPr>
              <a:xfrm>
                <a:off x="280156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3" name="Google Shape;7643;p32"/>
              <p:cNvSpPr/>
              <p:nvPr/>
            </p:nvSpPr>
            <p:spPr>
              <a:xfrm>
                <a:off x="280156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4" name="Google Shape;7644;p32"/>
              <p:cNvSpPr/>
              <p:nvPr/>
            </p:nvSpPr>
            <p:spPr>
              <a:xfrm>
                <a:off x="280156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5" name="Google Shape;7645;p32"/>
              <p:cNvSpPr/>
              <p:nvPr/>
            </p:nvSpPr>
            <p:spPr>
              <a:xfrm>
                <a:off x="2801007" y="265859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6" name="Google Shape;7646;p32"/>
              <p:cNvSpPr/>
              <p:nvPr/>
            </p:nvSpPr>
            <p:spPr>
              <a:xfrm>
                <a:off x="2801568" y="265912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7" name="Google Shape;7647;p32"/>
              <p:cNvSpPr/>
              <p:nvPr/>
            </p:nvSpPr>
            <p:spPr>
              <a:xfrm>
                <a:off x="274727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8" name="Google Shape;7648;p32"/>
              <p:cNvSpPr/>
              <p:nvPr/>
            </p:nvSpPr>
            <p:spPr>
              <a:xfrm>
                <a:off x="274781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9" name="Google Shape;7649;p32"/>
              <p:cNvSpPr/>
              <p:nvPr/>
            </p:nvSpPr>
            <p:spPr>
              <a:xfrm>
                <a:off x="2747819" y="314264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0" name="Google Shape;7650;p32"/>
              <p:cNvSpPr/>
              <p:nvPr/>
            </p:nvSpPr>
            <p:spPr>
              <a:xfrm>
                <a:off x="2747819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1" name="Google Shape;7651;p32"/>
              <p:cNvSpPr/>
              <p:nvPr/>
            </p:nvSpPr>
            <p:spPr>
              <a:xfrm>
                <a:off x="2747819" y="2712857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2" name="Google Shape;7652;p32"/>
              <p:cNvSpPr/>
              <p:nvPr/>
            </p:nvSpPr>
            <p:spPr>
              <a:xfrm>
                <a:off x="274727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3" name="Google Shape;7653;p32"/>
              <p:cNvSpPr/>
              <p:nvPr/>
            </p:nvSpPr>
            <p:spPr>
              <a:xfrm>
                <a:off x="274781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4" name="Google Shape;7654;p32"/>
              <p:cNvSpPr/>
              <p:nvPr/>
            </p:nvSpPr>
            <p:spPr>
              <a:xfrm>
                <a:off x="2693540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5" name="Google Shape;7655;p32"/>
              <p:cNvSpPr/>
              <p:nvPr/>
            </p:nvSpPr>
            <p:spPr>
              <a:xfrm>
                <a:off x="269406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6" name="Google Shape;7656;p32"/>
              <p:cNvSpPr/>
              <p:nvPr/>
            </p:nvSpPr>
            <p:spPr>
              <a:xfrm>
                <a:off x="2694069" y="3196321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7" name="Google Shape;7657;p32"/>
              <p:cNvSpPr/>
              <p:nvPr/>
            </p:nvSpPr>
            <p:spPr>
              <a:xfrm>
                <a:off x="2694069" y="265912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8" name="Google Shape;7658;p32"/>
              <p:cNvSpPr/>
              <p:nvPr/>
            </p:nvSpPr>
            <p:spPr>
              <a:xfrm>
                <a:off x="2693540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9" name="Google Shape;7659;p32"/>
              <p:cNvSpPr/>
              <p:nvPr/>
            </p:nvSpPr>
            <p:spPr>
              <a:xfrm>
                <a:off x="269406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0" name="Google Shape;7660;p32"/>
              <p:cNvSpPr/>
              <p:nvPr/>
            </p:nvSpPr>
            <p:spPr>
              <a:xfrm>
                <a:off x="263985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1" name="Google Shape;7661;p32"/>
              <p:cNvSpPr/>
              <p:nvPr/>
            </p:nvSpPr>
            <p:spPr>
              <a:xfrm>
                <a:off x="2640382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2" name="Google Shape;7662;p32"/>
              <p:cNvSpPr/>
              <p:nvPr/>
            </p:nvSpPr>
            <p:spPr>
              <a:xfrm>
                <a:off x="2640382" y="303521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3" name="Google Shape;7663;p32"/>
              <p:cNvSpPr/>
              <p:nvPr/>
            </p:nvSpPr>
            <p:spPr>
              <a:xfrm>
                <a:off x="2640382" y="2981479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4" name="Google Shape;7664;p32"/>
              <p:cNvSpPr/>
              <p:nvPr/>
            </p:nvSpPr>
            <p:spPr>
              <a:xfrm>
                <a:off x="2640382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5" name="Google Shape;7665;p32"/>
              <p:cNvSpPr/>
              <p:nvPr/>
            </p:nvSpPr>
            <p:spPr>
              <a:xfrm>
                <a:off x="2640382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6" name="Google Shape;7666;p32"/>
              <p:cNvSpPr/>
              <p:nvPr/>
            </p:nvSpPr>
            <p:spPr>
              <a:xfrm>
                <a:off x="2640382" y="282029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7" name="Google Shape;7667;p32"/>
              <p:cNvSpPr/>
              <p:nvPr/>
            </p:nvSpPr>
            <p:spPr>
              <a:xfrm>
                <a:off x="2640382" y="276656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8" name="Google Shape;7668;p32"/>
              <p:cNvSpPr/>
              <p:nvPr/>
            </p:nvSpPr>
            <p:spPr>
              <a:xfrm>
                <a:off x="263985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9" name="Google Shape;7669;p32"/>
              <p:cNvSpPr/>
              <p:nvPr/>
            </p:nvSpPr>
            <p:spPr>
              <a:xfrm>
                <a:off x="2640382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0" name="Google Shape;7670;p32"/>
              <p:cNvSpPr/>
              <p:nvPr/>
            </p:nvSpPr>
            <p:spPr>
              <a:xfrm>
                <a:off x="258610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1" name="Google Shape;7671;p32"/>
              <p:cNvSpPr/>
              <p:nvPr/>
            </p:nvSpPr>
            <p:spPr>
              <a:xfrm>
                <a:off x="258664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2" name="Google Shape;7672;p32"/>
              <p:cNvSpPr/>
              <p:nvPr/>
            </p:nvSpPr>
            <p:spPr>
              <a:xfrm>
                <a:off x="258664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3" name="Google Shape;7673;p32"/>
              <p:cNvSpPr/>
              <p:nvPr/>
            </p:nvSpPr>
            <p:spPr>
              <a:xfrm>
                <a:off x="258664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4" name="Google Shape;7674;p32"/>
              <p:cNvSpPr/>
              <p:nvPr/>
            </p:nvSpPr>
            <p:spPr>
              <a:xfrm>
                <a:off x="258610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5" name="Google Shape;7675;p32"/>
              <p:cNvSpPr/>
              <p:nvPr/>
            </p:nvSpPr>
            <p:spPr>
              <a:xfrm>
                <a:off x="258664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6" name="Google Shape;7676;p32"/>
              <p:cNvSpPr/>
              <p:nvPr/>
            </p:nvSpPr>
            <p:spPr>
              <a:xfrm>
                <a:off x="2532370" y="3249541"/>
                <a:ext cx="54824" cy="54824"/>
              </a:xfrm>
              <a:custGeom>
                <a:rect b="b" l="l" r="r" t="t"/>
                <a:pathLst>
                  <a:path extrusionOk="0" h="3520" w="3520">
                    <a:moveTo>
                      <a:pt x="1" y="1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7" name="Google Shape;7677;p32"/>
              <p:cNvSpPr/>
              <p:nvPr/>
            </p:nvSpPr>
            <p:spPr>
              <a:xfrm>
                <a:off x="253291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8" name="Google Shape;7678;p32"/>
              <p:cNvSpPr/>
              <p:nvPr/>
            </p:nvSpPr>
            <p:spPr>
              <a:xfrm>
                <a:off x="253291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9" name="Google Shape;7679;p32"/>
              <p:cNvSpPr/>
              <p:nvPr/>
            </p:nvSpPr>
            <p:spPr>
              <a:xfrm>
                <a:off x="253291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0" name="Google Shape;7680;p32"/>
              <p:cNvSpPr/>
              <p:nvPr/>
            </p:nvSpPr>
            <p:spPr>
              <a:xfrm>
                <a:off x="2532370" y="2604860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1" name="Google Shape;7681;p32"/>
              <p:cNvSpPr/>
              <p:nvPr/>
            </p:nvSpPr>
            <p:spPr>
              <a:xfrm>
                <a:off x="253291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2" name="Google Shape;7682;p32"/>
              <p:cNvSpPr/>
              <p:nvPr/>
            </p:nvSpPr>
            <p:spPr>
              <a:xfrm>
                <a:off x="247868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3" name="Google Shape;7683;p32"/>
              <p:cNvSpPr/>
              <p:nvPr/>
            </p:nvSpPr>
            <p:spPr>
              <a:xfrm>
                <a:off x="247921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4" name="Google Shape;7684;p32"/>
              <p:cNvSpPr/>
              <p:nvPr/>
            </p:nvSpPr>
            <p:spPr>
              <a:xfrm>
                <a:off x="247921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5" name="Google Shape;7685;p32"/>
              <p:cNvSpPr/>
              <p:nvPr/>
            </p:nvSpPr>
            <p:spPr>
              <a:xfrm>
                <a:off x="247921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6" name="Google Shape;7686;p32"/>
              <p:cNvSpPr/>
              <p:nvPr/>
            </p:nvSpPr>
            <p:spPr>
              <a:xfrm>
                <a:off x="247868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7" name="Google Shape;7687;p32"/>
              <p:cNvSpPr/>
              <p:nvPr/>
            </p:nvSpPr>
            <p:spPr>
              <a:xfrm>
                <a:off x="247921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8" name="Google Shape;7688;p32"/>
              <p:cNvSpPr/>
              <p:nvPr/>
            </p:nvSpPr>
            <p:spPr>
              <a:xfrm>
                <a:off x="2424949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9" name="Google Shape;7689;p32"/>
              <p:cNvSpPr/>
              <p:nvPr/>
            </p:nvSpPr>
            <p:spPr>
              <a:xfrm>
                <a:off x="242547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0" name="Google Shape;7690;p32"/>
              <p:cNvSpPr/>
              <p:nvPr/>
            </p:nvSpPr>
            <p:spPr>
              <a:xfrm>
                <a:off x="242547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1" name="Google Shape;7691;p32"/>
              <p:cNvSpPr/>
              <p:nvPr/>
            </p:nvSpPr>
            <p:spPr>
              <a:xfrm>
                <a:off x="242547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2" name="Google Shape;7692;p32"/>
              <p:cNvSpPr/>
              <p:nvPr/>
            </p:nvSpPr>
            <p:spPr>
              <a:xfrm>
                <a:off x="2424949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3" name="Google Shape;7693;p32"/>
              <p:cNvSpPr/>
              <p:nvPr/>
            </p:nvSpPr>
            <p:spPr>
              <a:xfrm>
                <a:off x="242547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4" name="Google Shape;7694;p32"/>
              <p:cNvSpPr/>
              <p:nvPr/>
            </p:nvSpPr>
            <p:spPr>
              <a:xfrm>
                <a:off x="2371184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5" name="Google Shape;7695;p32"/>
              <p:cNvSpPr/>
              <p:nvPr/>
            </p:nvSpPr>
            <p:spPr>
              <a:xfrm>
                <a:off x="237174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6" name="Google Shape;7696;p32"/>
              <p:cNvSpPr/>
              <p:nvPr/>
            </p:nvSpPr>
            <p:spPr>
              <a:xfrm>
                <a:off x="237174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7" name="Google Shape;7697;p32"/>
              <p:cNvSpPr/>
              <p:nvPr/>
            </p:nvSpPr>
            <p:spPr>
              <a:xfrm>
                <a:off x="237174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8" name="Google Shape;7698;p32"/>
              <p:cNvSpPr/>
              <p:nvPr/>
            </p:nvSpPr>
            <p:spPr>
              <a:xfrm>
                <a:off x="2371184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9" name="Google Shape;7699;p32"/>
              <p:cNvSpPr/>
              <p:nvPr/>
            </p:nvSpPr>
            <p:spPr>
              <a:xfrm>
                <a:off x="237174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0" name="Google Shape;7700;p32"/>
              <p:cNvSpPr/>
              <p:nvPr/>
            </p:nvSpPr>
            <p:spPr>
              <a:xfrm>
                <a:off x="231751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1" name="Google Shape;7701;p32"/>
              <p:cNvSpPr/>
              <p:nvPr/>
            </p:nvSpPr>
            <p:spPr>
              <a:xfrm>
                <a:off x="231804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2" name="Google Shape;7702;p32"/>
              <p:cNvSpPr/>
              <p:nvPr/>
            </p:nvSpPr>
            <p:spPr>
              <a:xfrm>
                <a:off x="231804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3" name="Google Shape;7703;p32"/>
              <p:cNvSpPr/>
              <p:nvPr/>
            </p:nvSpPr>
            <p:spPr>
              <a:xfrm>
                <a:off x="231804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4" name="Google Shape;7704;p32"/>
              <p:cNvSpPr/>
              <p:nvPr/>
            </p:nvSpPr>
            <p:spPr>
              <a:xfrm>
                <a:off x="231751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5" name="Google Shape;7705;p32"/>
              <p:cNvSpPr/>
              <p:nvPr/>
            </p:nvSpPr>
            <p:spPr>
              <a:xfrm>
                <a:off x="231804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6" name="Google Shape;7706;p32"/>
              <p:cNvSpPr/>
              <p:nvPr/>
            </p:nvSpPr>
            <p:spPr>
              <a:xfrm>
                <a:off x="2263748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7" name="Google Shape;7707;p32"/>
              <p:cNvSpPr/>
              <p:nvPr/>
            </p:nvSpPr>
            <p:spPr>
              <a:xfrm>
                <a:off x="226430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8" name="Google Shape;7708;p32"/>
              <p:cNvSpPr/>
              <p:nvPr/>
            </p:nvSpPr>
            <p:spPr>
              <a:xfrm>
                <a:off x="226430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9" name="Google Shape;7709;p32"/>
              <p:cNvSpPr/>
              <p:nvPr/>
            </p:nvSpPr>
            <p:spPr>
              <a:xfrm>
                <a:off x="2264308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0" name="Google Shape;7710;p32"/>
              <p:cNvSpPr/>
              <p:nvPr/>
            </p:nvSpPr>
            <p:spPr>
              <a:xfrm>
                <a:off x="2263748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1" name="Google Shape;7711;p32"/>
              <p:cNvSpPr/>
              <p:nvPr/>
            </p:nvSpPr>
            <p:spPr>
              <a:xfrm>
                <a:off x="226430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2" name="Google Shape;7712;p32"/>
              <p:cNvSpPr/>
              <p:nvPr/>
            </p:nvSpPr>
            <p:spPr>
              <a:xfrm>
                <a:off x="221007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3" name="Google Shape;7713;p32"/>
              <p:cNvSpPr/>
              <p:nvPr/>
            </p:nvSpPr>
            <p:spPr>
              <a:xfrm>
                <a:off x="221062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4" name="Google Shape;7714;p32"/>
              <p:cNvSpPr/>
              <p:nvPr/>
            </p:nvSpPr>
            <p:spPr>
              <a:xfrm>
                <a:off x="2210621" y="308890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5" name="Google Shape;7715;p32"/>
              <p:cNvSpPr/>
              <p:nvPr/>
            </p:nvSpPr>
            <p:spPr>
              <a:xfrm>
                <a:off x="221062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6" name="Google Shape;7716;p32"/>
              <p:cNvSpPr/>
              <p:nvPr/>
            </p:nvSpPr>
            <p:spPr>
              <a:xfrm>
                <a:off x="221007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7" name="Google Shape;7717;p32"/>
              <p:cNvSpPr/>
              <p:nvPr/>
            </p:nvSpPr>
            <p:spPr>
              <a:xfrm>
                <a:off x="221062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8" name="Google Shape;7718;p32"/>
              <p:cNvSpPr/>
              <p:nvPr/>
            </p:nvSpPr>
            <p:spPr>
              <a:xfrm>
                <a:off x="215634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9" name="Google Shape;7719;p32"/>
              <p:cNvSpPr/>
              <p:nvPr/>
            </p:nvSpPr>
            <p:spPr>
              <a:xfrm>
                <a:off x="2156872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0" name="Google Shape;7720;p32"/>
              <p:cNvSpPr/>
              <p:nvPr/>
            </p:nvSpPr>
            <p:spPr>
              <a:xfrm>
                <a:off x="2156872" y="303521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1" name="Google Shape;7721;p32"/>
              <p:cNvSpPr/>
              <p:nvPr/>
            </p:nvSpPr>
            <p:spPr>
              <a:xfrm>
                <a:off x="2156872" y="298147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2" name="Google Shape;7722;p32"/>
              <p:cNvSpPr/>
              <p:nvPr/>
            </p:nvSpPr>
            <p:spPr>
              <a:xfrm>
                <a:off x="2156872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3" name="Google Shape;7723;p32"/>
              <p:cNvSpPr/>
              <p:nvPr/>
            </p:nvSpPr>
            <p:spPr>
              <a:xfrm>
                <a:off x="2156872" y="287405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4" name="Google Shape;7724;p32"/>
              <p:cNvSpPr/>
              <p:nvPr/>
            </p:nvSpPr>
            <p:spPr>
              <a:xfrm>
                <a:off x="2156872" y="282029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5" name="Google Shape;7725;p32"/>
              <p:cNvSpPr/>
              <p:nvPr/>
            </p:nvSpPr>
            <p:spPr>
              <a:xfrm>
                <a:off x="2156872" y="276656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6" name="Google Shape;7726;p32"/>
              <p:cNvSpPr/>
              <p:nvPr/>
            </p:nvSpPr>
            <p:spPr>
              <a:xfrm>
                <a:off x="215634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7" name="Google Shape;7727;p32"/>
              <p:cNvSpPr/>
              <p:nvPr/>
            </p:nvSpPr>
            <p:spPr>
              <a:xfrm>
                <a:off x="2156872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8" name="Google Shape;7728;p32"/>
              <p:cNvSpPr/>
              <p:nvPr/>
            </p:nvSpPr>
            <p:spPr>
              <a:xfrm>
                <a:off x="210259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9" name="Google Shape;7729;p32"/>
              <p:cNvSpPr/>
              <p:nvPr/>
            </p:nvSpPr>
            <p:spPr>
              <a:xfrm>
                <a:off x="210313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0" name="Google Shape;7730;p32"/>
              <p:cNvSpPr/>
              <p:nvPr/>
            </p:nvSpPr>
            <p:spPr>
              <a:xfrm>
                <a:off x="210313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1" name="Google Shape;7731;p32"/>
              <p:cNvSpPr/>
              <p:nvPr/>
            </p:nvSpPr>
            <p:spPr>
              <a:xfrm>
                <a:off x="210313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2" name="Google Shape;7732;p32"/>
              <p:cNvSpPr/>
              <p:nvPr/>
            </p:nvSpPr>
            <p:spPr>
              <a:xfrm>
                <a:off x="210259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3" name="Google Shape;7733;p32"/>
              <p:cNvSpPr/>
              <p:nvPr/>
            </p:nvSpPr>
            <p:spPr>
              <a:xfrm>
                <a:off x="210313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4" name="Google Shape;7734;p32"/>
              <p:cNvSpPr/>
              <p:nvPr/>
            </p:nvSpPr>
            <p:spPr>
              <a:xfrm>
                <a:off x="204890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5" name="Google Shape;7735;p32"/>
              <p:cNvSpPr/>
              <p:nvPr/>
            </p:nvSpPr>
            <p:spPr>
              <a:xfrm>
                <a:off x="204945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6" name="Google Shape;7736;p32"/>
              <p:cNvSpPr/>
              <p:nvPr/>
            </p:nvSpPr>
            <p:spPr>
              <a:xfrm>
                <a:off x="2049451" y="314264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7" name="Google Shape;7737;p32"/>
              <p:cNvSpPr/>
              <p:nvPr/>
            </p:nvSpPr>
            <p:spPr>
              <a:xfrm>
                <a:off x="2049451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8" name="Google Shape;7738;p32"/>
              <p:cNvSpPr/>
              <p:nvPr/>
            </p:nvSpPr>
            <p:spPr>
              <a:xfrm>
                <a:off x="204945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9" name="Google Shape;7739;p32"/>
              <p:cNvSpPr/>
              <p:nvPr/>
            </p:nvSpPr>
            <p:spPr>
              <a:xfrm>
                <a:off x="204890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0" name="Google Shape;7740;p32"/>
              <p:cNvSpPr/>
              <p:nvPr/>
            </p:nvSpPr>
            <p:spPr>
              <a:xfrm>
                <a:off x="204945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1" name="Google Shape;7741;p32"/>
              <p:cNvSpPr/>
              <p:nvPr/>
            </p:nvSpPr>
            <p:spPr>
              <a:xfrm>
                <a:off x="1995157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2" name="Google Shape;7742;p32"/>
              <p:cNvSpPr/>
              <p:nvPr/>
            </p:nvSpPr>
            <p:spPr>
              <a:xfrm>
                <a:off x="199571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3" name="Google Shape;7743;p32"/>
              <p:cNvSpPr/>
              <p:nvPr/>
            </p:nvSpPr>
            <p:spPr>
              <a:xfrm>
                <a:off x="199515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4" name="Google Shape;7744;p32"/>
              <p:cNvSpPr/>
              <p:nvPr/>
            </p:nvSpPr>
            <p:spPr>
              <a:xfrm>
                <a:off x="199571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5" name="Google Shape;7745;p32"/>
              <p:cNvSpPr/>
              <p:nvPr/>
            </p:nvSpPr>
            <p:spPr>
              <a:xfrm>
                <a:off x="199571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6" name="Google Shape;7746;p32"/>
              <p:cNvSpPr/>
              <p:nvPr/>
            </p:nvSpPr>
            <p:spPr>
              <a:xfrm>
                <a:off x="199571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7" name="Google Shape;7747;p32"/>
              <p:cNvSpPr/>
              <p:nvPr/>
            </p:nvSpPr>
            <p:spPr>
              <a:xfrm>
                <a:off x="199571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8" name="Google Shape;7748;p32"/>
              <p:cNvSpPr/>
              <p:nvPr/>
            </p:nvSpPr>
            <p:spPr>
              <a:xfrm>
                <a:off x="199571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9" name="Google Shape;7749;p32"/>
              <p:cNvSpPr/>
              <p:nvPr/>
            </p:nvSpPr>
            <p:spPr>
              <a:xfrm>
                <a:off x="199571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0" name="Google Shape;7750;p32"/>
              <p:cNvSpPr/>
              <p:nvPr/>
            </p:nvSpPr>
            <p:spPr>
              <a:xfrm>
                <a:off x="1941423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1" name="Google Shape;7751;p32"/>
              <p:cNvSpPr/>
              <p:nvPr/>
            </p:nvSpPr>
            <p:spPr>
              <a:xfrm>
                <a:off x="1941953" y="3196321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2" name="Google Shape;7752;p32"/>
              <p:cNvSpPr/>
              <p:nvPr/>
            </p:nvSpPr>
            <p:spPr>
              <a:xfrm>
                <a:off x="1941423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3" name="Google Shape;7753;p32"/>
              <p:cNvSpPr/>
              <p:nvPr/>
            </p:nvSpPr>
            <p:spPr>
              <a:xfrm>
                <a:off x="194195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4" name="Google Shape;7754;p32"/>
              <p:cNvSpPr/>
              <p:nvPr/>
            </p:nvSpPr>
            <p:spPr>
              <a:xfrm>
                <a:off x="1941953" y="292773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5" name="Google Shape;7755;p32"/>
              <p:cNvSpPr/>
              <p:nvPr/>
            </p:nvSpPr>
            <p:spPr>
              <a:xfrm>
                <a:off x="194195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6" name="Google Shape;7756;p32"/>
              <p:cNvSpPr/>
              <p:nvPr/>
            </p:nvSpPr>
            <p:spPr>
              <a:xfrm>
                <a:off x="1941953" y="2659124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7" name="Google Shape;7757;p32"/>
              <p:cNvSpPr/>
              <p:nvPr/>
            </p:nvSpPr>
            <p:spPr>
              <a:xfrm>
                <a:off x="1888281" y="314264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8" name="Google Shape;7758;p32"/>
              <p:cNvSpPr/>
              <p:nvPr/>
            </p:nvSpPr>
            <p:spPr>
              <a:xfrm>
                <a:off x="1887752" y="3088355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9" name="Google Shape;7759;p32"/>
              <p:cNvSpPr/>
              <p:nvPr/>
            </p:nvSpPr>
            <p:spPr>
              <a:xfrm>
                <a:off x="1888281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0" name="Google Shape;7760;p32"/>
              <p:cNvSpPr/>
              <p:nvPr/>
            </p:nvSpPr>
            <p:spPr>
              <a:xfrm>
                <a:off x="1888281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1" name="Google Shape;7761;p32"/>
              <p:cNvSpPr/>
              <p:nvPr/>
            </p:nvSpPr>
            <p:spPr>
              <a:xfrm>
                <a:off x="1888281" y="2712857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2" name="Google Shape;7762;p32"/>
              <p:cNvSpPr/>
              <p:nvPr/>
            </p:nvSpPr>
            <p:spPr>
              <a:xfrm>
                <a:off x="183398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3" name="Google Shape;7763;p32"/>
              <p:cNvSpPr/>
              <p:nvPr/>
            </p:nvSpPr>
            <p:spPr>
              <a:xfrm>
                <a:off x="183454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4" name="Google Shape;7764;p32"/>
              <p:cNvSpPr/>
              <p:nvPr/>
            </p:nvSpPr>
            <p:spPr>
              <a:xfrm>
                <a:off x="1833987" y="3034684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5" name="Google Shape;7765;p32"/>
              <p:cNvSpPr/>
              <p:nvPr/>
            </p:nvSpPr>
            <p:spPr>
              <a:xfrm>
                <a:off x="1834548" y="303521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6" name="Google Shape;7766;p32"/>
              <p:cNvSpPr/>
              <p:nvPr/>
            </p:nvSpPr>
            <p:spPr>
              <a:xfrm>
                <a:off x="1833987" y="2980919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7" name="Google Shape;7767;p32"/>
              <p:cNvSpPr/>
              <p:nvPr/>
            </p:nvSpPr>
            <p:spPr>
              <a:xfrm>
                <a:off x="183454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8" name="Google Shape;7768;p32"/>
              <p:cNvSpPr/>
              <p:nvPr/>
            </p:nvSpPr>
            <p:spPr>
              <a:xfrm>
                <a:off x="1833987" y="292718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9" name="Google Shape;7769;p32"/>
              <p:cNvSpPr/>
              <p:nvPr/>
            </p:nvSpPr>
            <p:spPr>
              <a:xfrm>
                <a:off x="183454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0" name="Google Shape;7770;p32"/>
              <p:cNvSpPr/>
              <p:nvPr/>
            </p:nvSpPr>
            <p:spPr>
              <a:xfrm>
                <a:off x="1833987" y="287349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1" name="Google Shape;7771;p32"/>
              <p:cNvSpPr/>
              <p:nvPr/>
            </p:nvSpPr>
            <p:spPr>
              <a:xfrm>
                <a:off x="183454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2" name="Google Shape;7772;p32"/>
              <p:cNvSpPr/>
              <p:nvPr/>
            </p:nvSpPr>
            <p:spPr>
              <a:xfrm>
                <a:off x="1833987" y="281976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3" name="Google Shape;7773;p32"/>
              <p:cNvSpPr/>
              <p:nvPr/>
            </p:nvSpPr>
            <p:spPr>
              <a:xfrm>
                <a:off x="1834548" y="282029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4" name="Google Shape;7774;p32"/>
              <p:cNvSpPr/>
              <p:nvPr/>
            </p:nvSpPr>
            <p:spPr>
              <a:xfrm>
                <a:off x="1833987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5" name="Google Shape;7775;p32"/>
              <p:cNvSpPr/>
              <p:nvPr/>
            </p:nvSpPr>
            <p:spPr>
              <a:xfrm>
                <a:off x="183454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7776" name="Google Shape;77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7675" y="1498474"/>
            <a:ext cx="2308639" cy="12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0" name="Shape 7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1" name="Google Shape;7781;p33"/>
          <p:cNvSpPr txBox="1"/>
          <p:nvPr>
            <p:ph type="title"/>
          </p:nvPr>
        </p:nvSpPr>
        <p:spPr>
          <a:xfrm>
            <a:off x="354400" y="198875"/>
            <a:ext cx="85206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. </a:t>
            </a:r>
            <a:r>
              <a:rPr lang="en"/>
              <a:t>Obtener los 5 primeros juegos que pertenecen al género “RPG”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82" name="Google Shape;77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10286"/>
            <a:ext cx="8839200" cy="53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83" name="Google Shape;778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00" y="3221325"/>
            <a:ext cx="7821727" cy="5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7784" name="Google Shape;7784;p33"/>
          <p:cNvSpPr txBox="1"/>
          <p:nvPr>
            <p:ph idx="1" type="subTitle"/>
          </p:nvPr>
        </p:nvSpPr>
        <p:spPr>
          <a:xfrm>
            <a:off x="1357800" y="1184913"/>
            <a:ext cx="64284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 filtra la información según el nombre del género del juego en este caso “RPG”</a:t>
            </a:r>
            <a:r>
              <a:rPr lang="en" sz="1800"/>
              <a:t> y este retorna los primeros 5 juegos</a:t>
            </a:r>
            <a:endParaRPr sz="1800"/>
          </a:p>
        </p:txBody>
      </p:sp>
      <p:sp>
        <p:nvSpPr>
          <p:cNvPr id="7785" name="Google Shape;7785;p33"/>
          <p:cNvSpPr txBox="1"/>
          <p:nvPr>
            <p:ph idx="1" type="subTitle"/>
          </p:nvPr>
        </p:nvSpPr>
        <p:spPr>
          <a:xfrm>
            <a:off x="1053325" y="3979175"/>
            <a:ext cx="44010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 puede obtener que 5 de los juegos superan el rating de 4.2 lo que se considera alto.</a:t>
            </a:r>
            <a:endParaRPr sz="1800"/>
          </a:p>
        </p:txBody>
      </p:sp>
      <p:pic>
        <p:nvPicPr>
          <p:cNvPr id="7786" name="Google Shape;778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3337" y="2135937"/>
            <a:ext cx="7122725" cy="110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0" name="Shape 7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1" name="Google Shape;7791;p34"/>
          <p:cNvSpPr txBox="1"/>
          <p:nvPr>
            <p:ph idx="1" type="body"/>
          </p:nvPr>
        </p:nvSpPr>
        <p:spPr>
          <a:xfrm>
            <a:off x="1949100" y="4314375"/>
            <a:ext cx="52458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Witcher 3: Wild Hunt</a:t>
            </a:r>
            <a:r>
              <a:rPr lang="en"/>
              <a:t> (CD Projekt)</a:t>
            </a:r>
            <a:endParaRPr/>
          </a:p>
        </p:txBody>
      </p:sp>
      <p:grpSp>
        <p:nvGrpSpPr>
          <p:cNvPr id="7792" name="Google Shape;7792;p34"/>
          <p:cNvGrpSpPr/>
          <p:nvPr/>
        </p:nvGrpSpPr>
        <p:grpSpPr>
          <a:xfrm>
            <a:off x="1520268" y="836586"/>
            <a:ext cx="6103447" cy="2823060"/>
            <a:chOff x="1833987" y="2604860"/>
            <a:chExt cx="1182999" cy="699504"/>
          </a:xfrm>
        </p:grpSpPr>
        <p:sp>
          <p:nvSpPr>
            <p:cNvPr id="7793" name="Google Shape;7793;p34"/>
            <p:cNvSpPr/>
            <p:nvPr/>
          </p:nvSpPr>
          <p:spPr>
            <a:xfrm>
              <a:off x="290844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34"/>
            <p:cNvSpPr/>
            <p:nvPr/>
          </p:nvSpPr>
          <p:spPr>
            <a:xfrm>
              <a:off x="290844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34"/>
            <p:cNvSpPr/>
            <p:nvPr/>
          </p:nvSpPr>
          <p:spPr>
            <a:xfrm>
              <a:off x="290897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34"/>
            <p:cNvSpPr/>
            <p:nvPr/>
          </p:nvSpPr>
          <p:spPr>
            <a:xfrm>
              <a:off x="290844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34"/>
            <p:cNvSpPr/>
            <p:nvPr/>
          </p:nvSpPr>
          <p:spPr>
            <a:xfrm>
              <a:off x="290897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34"/>
            <p:cNvSpPr/>
            <p:nvPr/>
          </p:nvSpPr>
          <p:spPr>
            <a:xfrm>
              <a:off x="290844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34"/>
            <p:cNvSpPr/>
            <p:nvPr/>
          </p:nvSpPr>
          <p:spPr>
            <a:xfrm>
              <a:off x="2908973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34"/>
            <p:cNvSpPr/>
            <p:nvPr/>
          </p:nvSpPr>
          <p:spPr>
            <a:xfrm>
              <a:off x="290844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34"/>
            <p:cNvSpPr/>
            <p:nvPr/>
          </p:nvSpPr>
          <p:spPr>
            <a:xfrm>
              <a:off x="290897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34"/>
            <p:cNvSpPr/>
            <p:nvPr/>
          </p:nvSpPr>
          <p:spPr>
            <a:xfrm>
              <a:off x="290844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34"/>
            <p:cNvSpPr/>
            <p:nvPr/>
          </p:nvSpPr>
          <p:spPr>
            <a:xfrm>
              <a:off x="290897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34"/>
            <p:cNvSpPr/>
            <p:nvPr/>
          </p:nvSpPr>
          <p:spPr>
            <a:xfrm>
              <a:off x="285471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34"/>
            <p:cNvSpPr/>
            <p:nvPr/>
          </p:nvSpPr>
          <p:spPr>
            <a:xfrm>
              <a:off x="2855240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34"/>
            <p:cNvSpPr/>
            <p:nvPr/>
          </p:nvSpPr>
          <p:spPr>
            <a:xfrm>
              <a:off x="285471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34"/>
            <p:cNvSpPr/>
            <p:nvPr/>
          </p:nvSpPr>
          <p:spPr>
            <a:xfrm>
              <a:off x="285471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34"/>
            <p:cNvSpPr/>
            <p:nvPr/>
          </p:nvSpPr>
          <p:spPr>
            <a:xfrm>
              <a:off x="2855240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34"/>
            <p:cNvSpPr/>
            <p:nvPr/>
          </p:nvSpPr>
          <p:spPr>
            <a:xfrm>
              <a:off x="285471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34"/>
            <p:cNvSpPr/>
            <p:nvPr/>
          </p:nvSpPr>
          <p:spPr>
            <a:xfrm>
              <a:off x="2855240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34"/>
            <p:cNvSpPr/>
            <p:nvPr/>
          </p:nvSpPr>
          <p:spPr>
            <a:xfrm>
              <a:off x="285471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34"/>
            <p:cNvSpPr/>
            <p:nvPr/>
          </p:nvSpPr>
          <p:spPr>
            <a:xfrm>
              <a:off x="285471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34"/>
            <p:cNvSpPr/>
            <p:nvPr/>
          </p:nvSpPr>
          <p:spPr>
            <a:xfrm>
              <a:off x="2855240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34"/>
            <p:cNvSpPr/>
            <p:nvPr/>
          </p:nvSpPr>
          <p:spPr>
            <a:xfrm>
              <a:off x="285471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34"/>
            <p:cNvSpPr/>
            <p:nvPr/>
          </p:nvSpPr>
          <p:spPr>
            <a:xfrm>
              <a:off x="2855240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34"/>
            <p:cNvSpPr/>
            <p:nvPr/>
          </p:nvSpPr>
          <p:spPr>
            <a:xfrm>
              <a:off x="285471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34"/>
            <p:cNvSpPr/>
            <p:nvPr/>
          </p:nvSpPr>
          <p:spPr>
            <a:xfrm>
              <a:off x="285471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34"/>
            <p:cNvSpPr/>
            <p:nvPr/>
          </p:nvSpPr>
          <p:spPr>
            <a:xfrm>
              <a:off x="2855240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34"/>
            <p:cNvSpPr/>
            <p:nvPr/>
          </p:nvSpPr>
          <p:spPr>
            <a:xfrm>
              <a:off x="2801007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34"/>
            <p:cNvSpPr/>
            <p:nvPr/>
          </p:nvSpPr>
          <p:spPr>
            <a:xfrm>
              <a:off x="2801568" y="314264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34"/>
            <p:cNvSpPr/>
            <p:nvPr/>
          </p:nvSpPr>
          <p:spPr>
            <a:xfrm>
              <a:off x="2801007" y="3088355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34"/>
            <p:cNvSpPr/>
            <p:nvPr/>
          </p:nvSpPr>
          <p:spPr>
            <a:xfrm>
              <a:off x="2801007" y="3034684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34"/>
            <p:cNvSpPr/>
            <p:nvPr/>
          </p:nvSpPr>
          <p:spPr>
            <a:xfrm>
              <a:off x="2801568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34"/>
            <p:cNvSpPr/>
            <p:nvPr/>
          </p:nvSpPr>
          <p:spPr>
            <a:xfrm>
              <a:off x="2801007" y="298091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34"/>
            <p:cNvSpPr/>
            <p:nvPr/>
          </p:nvSpPr>
          <p:spPr>
            <a:xfrm>
              <a:off x="2801007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34"/>
            <p:cNvSpPr/>
            <p:nvPr/>
          </p:nvSpPr>
          <p:spPr>
            <a:xfrm>
              <a:off x="2801568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1" y="0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34"/>
            <p:cNvSpPr/>
            <p:nvPr/>
          </p:nvSpPr>
          <p:spPr>
            <a:xfrm>
              <a:off x="2801007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34"/>
            <p:cNvSpPr/>
            <p:nvPr/>
          </p:nvSpPr>
          <p:spPr>
            <a:xfrm>
              <a:off x="2801007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34"/>
            <p:cNvSpPr/>
            <p:nvPr/>
          </p:nvSpPr>
          <p:spPr>
            <a:xfrm>
              <a:off x="2801568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34"/>
            <p:cNvSpPr/>
            <p:nvPr/>
          </p:nvSpPr>
          <p:spPr>
            <a:xfrm>
              <a:off x="2801007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34"/>
            <p:cNvSpPr/>
            <p:nvPr/>
          </p:nvSpPr>
          <p:spPr>
            <a:xfrm>
              <a:off x="2801007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34"/>
            <p:cNvSpPr/>
            <p:nvPr/>
          </p:nvSpPr>
          <p:spPr>
            <a:xfrm>
              <a:off x="2801568" y="2712857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34"/>
            <p:cNvSpPr/>
            <p:nvPr/>
          </p:nvSpPr>
          <p:spPr>
            <a:xfrm>
              <a:off x="274727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34"/>
            <p:cNvSpPr/>
            <p:nvPr/>
          </p:nvSpPr>
          <p:spPr>
            <a:xfrm>
              <a:off x="2747819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34"/>
            <p:cNvSpPr/>
            <p:nvPr/>
          </p:nvSpPr>
          <p:spPr>
            <a:xfrm>
              <a:off x="274727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34"/>
            <p:cNvSpPr/>
            <p:nvPr/>
          </p:nvSpPr>
          <p:spPr>
            <a:xfrm>
              <a:off x="274727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34"/>
            <p:cNvSpPr/>
            <p:nvPr/>
          </p:nvSpPr>
          <p:spPr>
            <a:xfrm>
              <a:off x="274781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34"/>
            <p:cNvSpPr/>
            <p:nvPr/>
          </p:nvSpPr>
          <p:spPr>
            <a:xfrm>
              <a:off x="274727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34"/>
            <p:cNvSpPr/>
            <p:nvPr/>
          </p:nvSpPr>
          <p:spPr>
            <a:xfrm>
              <a:off x="274781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34"/>
            <p:cNvSpPr/>
            <p:nvPr/>
          </p:nvSpPr>
          <p:spPr>
            <a:xfrm>
              <a:off x="274727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34"/>
            <p:cNvSpPr/>
            <p:nvPr/>
          </p:nvSpPr>
          <p:spPr>
            <a:xfrm>
              <a:off x="274781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34"/>
            <p:cNvSpPr/>
            <p:nvPr/>
          </p:nvSpPr>
          <p:spPr>
            <a:xfrm>
              <a:off x="274727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34"/>
            <p:cNvSpPr/>
            <p:nvPr/>
          </p:nvSpPr>
          <p:spPr>
            <a:xfrm>
              <a:off x="274727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34"/>
            <p:cNvSpPr/>
            <p:nvPr/>
          </p:nvSpPr>
          <p:spPr>
            <a:xfrm>
              <a:off x="274781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34"/>
            <p:cNvSpPr/>
            <p:nvPr/>
          </p:nvSpPr>
          <p:spPr>
            <a:xfrm>
              <a:off x="274727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34"/>
            <p:cNvSpPr/>
            <p:nvPr/>
          </p:nvSpPr>
          <p:spPr>
            <a:xfrm>
              <a:off x="274781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34"/>
            <p:cNvSpPr/>
            <p:nvPr/>
          </p:nvSpPr>
          <p:spPr>
            <a:xfrm>
              <a:off x="274727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34"/>
            <p:cNvSpPr/>
            <p:nvPr/>
          </p:nvSpPr>
          <p:spPr>
            <a:xfrm>
              <a:off x="274781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34"/>
            <p:cNvSpPr/>
            <p:nvPr/>
          </p:nvSpPr>
          <p:spPr>
            <a:xfrm>
              <a:off x="274727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34"/>
            <p:cNvSpPr/>
            <p:nvPr/>
          </p:nvSpPr>
          <p:spPr>
            <a:xfrm>
              <a:off x="274727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34"/>
            <p:cNvSpPr/>
            <p:nvPr/>
          </p:nvSpPr>
          <p:spPr>
            <a:xfrm>
              <a:off x="2747819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34"/>
            <p:cNvSpPr/>
            <p:nvPr/>
          </p:nvSpPr>
          <p:spPr>
            <a:xfrm>
              <a:off x="2693540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34"/>
            <p:cNvSpPr/>
            <p:nvPr/>
          </p:nvSpPr>
          <p:spPr>
            <a:xfrm>
              <a:off x="269354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34"/>
            <p:cNvSpPr/>
            <p:nvPr/>
          </p:nvSpPr>
          <p:spPr>
            <a:xfrm>
              <a:off x="2694069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34"/>
            <p:cNvSpPr/>
            <p:nvPr/>
          </p:nvSpPr>
          <p:spPr>
            <a:xfrm>
              <a:off x="269354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34"/>
            <p:cNvSpPr/>
            <p:nvPr/>
          </p:nvSpPr>
          <p:spPr>
            <a:xfrm>
              <a:off x="269406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34"/>
            <p:cNvSpPr/>
            <p:nvPr/>
          </p:nvSpPr>
          <p:spPr>
            <a:xfrm>
              <a:off x="269354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34"/>
            <p:cNvSpPr/>
            <p:nvPr/>
          </p:nvSpPr>
          <p:spPr>
            <a:xfrm>
              <a:off x="269406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34"/>
            <p:cNvSpPr/>
            <p:nvPr/>
          </p:nvSpPr>
          <p:spPr>
            <a:xfrm>
              <a:off x="269354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34"/>
            <p:cNvSpPr/>
            <p:nvPr/>
          </p:nvSpPr>
          <p:spPr>
            <a:xfrm>
              <a:off x="269406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34"/>
            <p:cNvSpPr/>
            <p:nvPr/>
          </p:nvSpPr>
          <p:spPr>
            <a:xfrm>
              <a:off x="269354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34"/>
            <p:cNvSpPr/>
            <p:nvPr/>
          </p:nvSpPr>
          <p:spPr>
            <a:xfrm>
              <a:off x="2694069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34"/>
            <p:cNvSpPr/>
            <p:nvPr/>
          </p:nvSpPr>
          <p:spPr>
            <a:xfrm>
              <a:off x="269354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34"/>
            <p:cNvSpPr/>
            <p:nvPr/>
          </p:nvSpPr>
          <p:spPr>
            <a:xfrm>
              <a:off x="269406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34"/>
            <p:cNvSpPr/>
            <p:nvPr/>
          </p:nvSpPr>
          <p:spPr>
            <a:xfrm>
              <a:off x="269354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34"/>
            <p:cNvSpPr/>
            <p:nvPr/>
          </p:nvSpPr>
          <p:spPr>
            <a:xfrm>
              <a:off x="269406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34"/>
            <p:cNvSpPr/>
            <p:nvPr/>
          </p:nvSpPr>
          <p:spPr>
            <a:xfrm>
              <a:off x="269354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34"/>
            <p:cNvSpPr/>
            <p:nvPr/>
          </p:nvSpPr>
          <p:spPr>
            <a:xfrm>
              <a:off x="269406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34"/>
            <p:cNvSpPr/>
            <p:nvPr/>
          </p:nvSpPr>
          <p:spPr>
            <a:xfrm>
              <a:off x="269354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34"/>
            <p:cNvSpPr/>
            <p:nvPr/>
          </p:nvSpPr>
          <p:spPr>
            <a:xfrm>
              <a:off x="2694069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34"/>
            <p:cNvSpPr/>
            <p:nvPr/>
          </p:nvSpPr>
          <p:spPr>
            <a:xfrm>
              <a:off x="2693540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34"/>
            <p:cNvSpPr/>
            <p:nvPr/>
          </p:nvSpPr>
          <p:spPr>
            <a:xfrm>
              <a:off x="263985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34"/>
            <p:cNvSpPr/>
            <p:nvPr/>
          </p:nvSpPr>
          <p:spPr>
            <a:xfrm>
              <a:off x="2640382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34"/>
            <p:cNvSpPr/>
            <p:nvPr/>
          </p:nvSpPr>
          <p:spPr>
            <a:xfrm>
              <a:off x="263985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34"/>
            <p:cNvSpPr/>
            <p:nvPr/>
          </p:nvSpPr>
          <p:spPr>
            <a:xfrm>
              <a:off x="2640382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34"/>
            <p:cNvSpPr/>
            <p:nvPr/>
          </p:nvSpPr>
          <p:spPr>
            <a:xfrm>
              <a:off x="263985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34"/>
            <p:cNvSpPr/>
            <p:nvPr/>
          </p:nvSpPr>
          <p:spPr>
            <a:xfrm>
              <a:off x="2640382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34"/>
            <p:cNvSpPr/>
            <p:nvPr/>
          </p:nvSpPr>
          <p:spPr>
            <a:xfrm>
              <a:off x="263985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34"/>
            <p:cNvSpPr/>
            <p:nvPr/>
          </p:nvSpPr>
          <p:spPr>
            <a:xfrm>
              <a:off x="263985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34"/>
            <p:cNvSpPr/>
            <p:nvPr/>
          </p:nvSpPr>
          <p:spPr>
            <a:xfrm>
              <a:off x="263985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34"/>
            <p:cNvSpPr/>
            <p:nvPr/>
          </p:nvSpPr>
          <p:spPr>
            <a:xfrm>
              <a:off x="263985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34"/>
            <p:cNvSpPr/>
            <p:nvPr/>
          </p:nvSpPr>
          <p:spPr>
            <a:xfrm>
              <a:off x="263985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34"/>
            <p:cNvSpPr/>
            <p:nvPr/>
          </p:nvSpPr>
          <p:spPr>
            <a:xfrm>
              <a:off x="263985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34"/>
            <p:cNvSpPr/>
            <p:nvPr/>
          </p:nvSpPr>
          <p:spPr>
            <a:xfrm>
              <a:off x="263985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34"/>
            <p:cNvSpPr/>
            <p:nvPr/>
          </p:nvSpPr>
          <p:spPr>
            <a:xfrm>
              <a:off x="2640382" y="2712857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34"/>
            <p:cNvSpPr/>
            <p:nvPr/>
          </p:nvSpPr>
          <p:spPr>
            <a:xfrm>
              <a:off x="263985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34"/>
            <p:cNvSpPr/>
            <p:nvPr/>
          </p:nvSpPr>
          <p:spPr>
            <a:xfrm>
              <a:off x="2640382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34"/>
            <p:cNvSpPr/>
            <p:nvPr/>
          </p:nvSpPr>
          <p:spPr>
            <a:xfrm>
              <a:off x="258610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34"/>
            <p:cNvSpPr/>
            <p:nvPr/>
          </p:nvSpPr>
          <p:spPr>
            <a:xfrm>
              <a:off x="258664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34"/>
            <p:cNvSpPr/>
            <p:nvPr/>
          </p:nvSpPr>
          <p:spPr>
            <a:xfrm>
              <a:off x="258610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34"/>
            <p:cNvSpPr/>
            <p:nvPr/>
          </p:nvSpPr>
          <p:spPr>
            <a:xfrm>
              <a:off x="258664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34"/>
            <p:cNvSpPr/>
            <p:nvPr/>
          </p:nvSpPr>
          <p:spPr>
            <a:xfrm>
              <a:off x="258610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34"/>
            <p:cNvSpPr/>
            <p:nvPr/>
          </p:nvSpPr>
          <p:spPr>
            <a:xfrm>
              <a:off x="258610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34"/>
            <p:cNvSpPr/>
            <p:nvPr/>
          </p:nvSpPr>
          <p:spPr>
            <a:xfrm>
              <a:off x="258664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34"/>
            <p:cNvSpPr/>
            <p:nvPr/>
          </p:nvSpPr>
          <p:spPr>
            <a:xfrm>
              <a:off x="258610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34"/>
            <p:cNvSpPr/>
            <p:nvPr/>
          </p:nvSpPr>
          <p:spPr>
            <a:xfrm>
              <a:off x="258664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34"/>
            <p:cNvSpPr/>
            <p:nvPr/>
          </p:nvSpPr>
          <p:spPr>
            <a:xfrm>
              <a:off x="258610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34"/>
            <p:cNvSpPr/>
            <p:nvPr/>
          </p:nvSpPr>
          <p:spPr>
            <a:xfrm>
              <a:off x="258664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34"/>
            <p:cNvSpPr/>
            <p:nvPr/>
          </p:nvSpPr>
          <p:spPr>
            <a:xfrm>
              <a:off x="258610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34"/>
            <p:cNvSpPr/>
            <p:nvPr/>
          </p:nvSpPr>
          <p:spPr>
            <a:xfrm>
              <a:off x="258664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34"/>
            <p:cNvSpPr/>
            <p:nvPr/>
          </p:nvSpPr>
          <p:spPr>
            <a:xfrm>
              <a:off x="258610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34"/>
            <p:cNvSpPr/>
            <p:nvPr/>
          </p:nvSpPr>
          <p:spPr>
            <a:xfrm>
              <a:off x="258664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34"/>
            <p:cNvSpPr/>
            <p:nvPr/>
          </p:nvSpPr>
          <p:spPr>
            <a:xfrm>
              <a:off x="258610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34"/>
            <p:cNvSpPr/>
            <p:nvPr/>
          </p:nvSpPr>
          <p:spPr>
            <a:xfrm>
              <a:off x="258664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34"/>
            <p:cNvSpPr/>
            <p:nvPr/>
          </p:nvSpPr>
          <p:spPr>
            <a:xfrm>
              <a:off x="258610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34"/>
            <p:cNvSpPr/>
            <p:nvPr/>
          </p:nvSpPr>
          <p:spPr>
            <a:xfrm>
              <a:off x="258610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34"/>
            <p:cNvSpPr/>
            <p:nvPr/>
          </p:nvSpPr>
          <p:spPr>
            <a:xfrm>
              <a:off x="258664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34"/>
            <p:cNvSpPr/>
            <p:nvPr/>
          </p:nvSpPr>
          <p:spPr>
            <a:xfrm>
              <a:off x="2532370" y="319579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34"/>
            <p:cNvSpPr/>
            <p:nvPr/>
          </p:nvSpPr>
          <p:spPr>
            <a:xfrm>
              <a:off x="253291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34"/>
            <p:cNvSpPr/>
            <p:nvPr/>
          </p:nvSpPr>
          <p:spPr>
            <a:xfrm>
              <a:off x="2532370" y="3142120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34"/>
            <p:cNvSpPr/>
            <p:nvPr/>
          </p:nvSpPr>
          <p:spPr>
            <a:xfrm>
              <a:off x="253291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34"/>
            <p:cNvSpPr/>
            <p:nvPr/>
          </p:nvSpPr>
          <p:spPr>
            <a:xfrm>
              <a:off x="2532370" y="3088355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34"/>
            <p:cNvSpPr/>
            <p:nvPr/>
          </p:nvSpPr>
          <p:spPr>
            <a:xfrm>
              <a:off x="2532370" y="3034684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34"/>
            <p:cNvSpPr/>
            <p:nvPr/>
          </p:nvSpPr>
          <p:spPr>
            <a:xfrm>
              <a:off x="253291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34"/>
            <p:cNvSpPr/>
            <p:nvPr/>
          </p:nvSpPr>
          <p:spPr>
            <a:xfrm>
              <a:off x="2532370" y="2980919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34"/>
            <p:cNvSpPr/>
            <p:nvPr/>
          </p:nvSpPr>
          <p:spPr>
            <a:xfrm>
              <a:off x="253291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34"/>
            <p:cNvSpPr/>
            <p:nvPr/>
          </p:nvSpPr>
          <p:spPr>
            <a:xfrm>
              <a:off x="2532370" y="292718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34"/>
            <p:cNvSpPr/>
            <p:nvPr/>
          </p:nvSpPr>
          <p:spPr>
            <a:xfrm>
              <a:off x="253291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34"/>
            <p:cNvSpPr/>
            <p:nvPr/>
          </p:nvSpPr>
          <p:spPr>
            <a:xfrm>
              <a:off x="2532370" y="2873498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34"/>
            <p:cNvSpPr/>
            <p:nvPr/>
          </p:nvSpPr>
          <p:spPr>
            <a:xfrm>
              <a:off x="253291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34"/>
            <p:cNvSpPr/>
            <p:nvPr/>
          </p:nvSpPr>
          <p:spPr>
            <a:xfrm>
              <a:off x="2532370" y="281976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34"/>
            <p:cNvSpPr/>
            <p:nvPr/>
          </p:nvSpPr>
          <p:spPr>
            <a:xfrm>
              <a:off x="253291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34"/>
            <p:cNvSpPr/>
            <p:nvPr/>
          </p:nvSpPr>
          <p:spPr>
            <a:xfrm>
              <a:off x="2532370" y="276601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34"/>
            <p:cNvSpPr/>
            <p:nvPr/>
          </p:nvSpPr>
          <p:spPr>
            <a:xfrm>
              <a:off x="253291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34"/>
            <p:cNvSpPr/>
            <p:nvPr/>
          </p:nvSpPr>
          <p:spPr>
            <a:xfrm>
              <a:off x="2532370" y="2712328"/>
              <a:ext cx="54824" cy="54808"/>
            </a:xfrm>
            <a:custGeom>
              <a:rect b="b" l="l" r="r" t="t"/>
              <a:pathLst>
                <a:path extrusionOk="0" h="3519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34"/>
            <p:cNvSpPr/>
            <p:nvPr/>
          </p:nvSpPr>
          <p:spPr>
            <a:xfrm>
              <a:off x="2532370" y="265859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34"/>
            <p:cNvSpPr/>
            <p:nvPr/>
          </p:nvSpPr>
          <p:spPr>
            <a:xfrm>
              <a:off x="253291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34"/>
            <p:cNvSpPr/>
            <p:nvPr/>
          </p:nvSpPr>
          <p:spPr>
            <a:xfrm>
              <a:off x="247868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34"/>
            <p:cNvSpPr/>
            <p:nvPr/>
          </p:nvSpPr>
          <p:spPr>
            <a:xfrm>
              <a:off x="247921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34"/>
            <p:cNvSpPr/>
            <p:nvPr/>
          </p:nvSpPr>
          <p:spPr>
            <a:xfrm>
              <a:off x="247868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34"/>
            <p:cNvSpPr/>
            <p:nvPr/>
          </p:nvSpPr>
          <p:spPr>
            <a:xfrm>
              <a:off x="247921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34"/>
            <p:cNvSpPr/>
            <p:nvPr/>
          </p:nvSpPr>
          <p:spPr>
            <a:xfrm>
              <a:off x="247868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34"/>
            <p:cNvSpPr/>
            <p:nvPr/>
          </p:nvSpPr>
          <p:spPr>
            <a:xfrm>
              <a:off x="247868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34"/>
            <p:cNvSpPr/>
            <p:nvPr/>
          </p:nvSpPr>
          <p:spPr>
            <a:xfrm>
              <a:off x="247921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34"/>
            <p:cNvSpPr/>
            <p:nvPr/>
          </p:nvSpPr>
          <p:spPr>
            <a:xfrm>
              <a:off x="247868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34"/>
            <p:cNvSpPr/>
            <p:nvPr/>
          </p:nvSpPr>
          <p:spPr>
            <a:xfrm>
              <a:off x="247921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34"/>
            <p:cNvSpPr/>
            <p:nvPr/>
          </p:nvSpPr>
          <p:spPr>
            <a:xfrm>
              <a:off x="247868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34"/>
            <p:cNvSpPr/>
            <p:nvPr/>
          </p:nvSpPr>
          <p:spPr>
            <a:xfrm>
              <a:off x="247921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34"/>
            <p:cNvSpPr/>
            <p:nvPr/>
          </p:nvSpPr>
          <p:spPr>
            <a:xfrm>
              <a:off x="247868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34"/>
            <p:cNvSpPr/>
            <p:nvPr/>
          </p:nvSpPr>
          <p:spPr>
            <a:xfrm>
              <a:off x="247921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34"/>
            <p:cNvSpPr/>
            <p:nvPr/>
          </p:nvSpPr>
          <p:spPr>
            <a:xfrm>
              <a:off x="247868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34"/>
            <p:cNvSpPr/>
            <p:nvPr/>
          </p:nvSpPr>
          <p:spPr>
            <a:xfrm>
              <a:off x="247921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34"/>
            <p:cNvSpPr/>
            <p:nvPr/>
          </p:nvSpPr>
          <p:spPr>
            <a:xfrm>
              <a:off x="247868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34"/>
            <p:cNvSpPr/>
            <p:nvPr/>
          </p:nvSpPr>
          <p:spPr>
            <a:xfrm>
              <a:off x="247921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34"/>
            <p:cNvSpPr/>
            <p:nvPr/>
          </p:nvSpPr>
          <p:spPr>
            <a:xfrm>
              <a:off x="247868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34"/>
            <p:cNvSpPr/>
            <p:nvPr/>
          </p:nvSpPr>
          <p:spPr>
            <a:xfrm>
              <a:off x="247868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34"/>
            <p:cNvSpPr/>
            <p:nvPr/>
          </p:nvSpPr>
          <p:spPr>
            <a:xfrm>
              <a:off x="247921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34"/>
            <p:cNvSpPr/>
            <p:nvPr/>
          </p:nvSpPr>
          <p:spPr>
            <a:xfrm>
              <a:off x="2424949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34"/>
            <p:cNvSpPr/>
            <p:nvPr/>
          </p:nvSpPr>
          <p:spPr>
            <a:xfrm>
              <a:off x="242547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34"/>
            <p:cNvSpPr/>
            <p:nvPr/>
          </p:nvSpPr>
          <p:spPr>
            <a:xfrm>
              <a:off x="2424949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34"/>
            <p:cNvSpPr/>
            <p:nvPr/>
          </p:nvSpPr>
          <p:spPr>
            <a:xfrm>
              <a:off x="242547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34"/>
            <p:cNvSpPr/>
            <p:nvPr/>
          </p:nvSpPr>
          <p:spPr>
            <a:xfrm>
              <a:off x="2424949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34"/>
            <p:cNvSpPr/>
            <p:nvPr/>
          </p:nvSpPr>
          <p:spPr>
            <a:xfrm>
              <a:off x="2424949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34"/>
            <p:cNvSpPr/>
            <p:nvPr/>
          </p:nvSpPr>
          <p:spPr>
            <a:xfrm>
              <a:off x="242547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34"/>
            <p:cNvSpPr/>
            <p:nvPr/>
          </p:nvSpPr>
          <p:spPr>
            <a:xfrm>
              <a:off x="2424949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34"/>
            <p:cNvSpPr/>
            <p:nvPr/>
          </p:nvSpPr>
          <p:spPr>
            <a:xfrm>
              <a:off x="242547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34"/>
            <p:cNvSpPr/>
            <p:nvPr/>
          </p:nvSpPr>
          <p:spPr>
            <a:xfrm>
              <a:off x="2424949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34"/>
            <p:cNvSpPr/>
            <p:nvPr/>
          </p:nvSpPr>
          <p:spPr>
            <a:xfrm>
              <a:off x="242547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34"/>
            <p:cNvSpPr/>
            <p:nvPr/>
          </p:nvSpPr>
          <p:spPr>
            <a:xfrm>
              <a:off x="2424949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34"/>
            <p:cNvSpPr/>
            <p:nvPr/>
          </p:nvSpPr>
          <p:spPr>
            <a:xfrm>
              <a:off x="242547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34"/>
            <p:cNvSpPr/>
            <p:nvPr/>
          </p:nvSpPr>
          <p:spPr>
            <a:xfrm>
              <a:off x="2424949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34"/>
            <p:cNvSpPr/>
            <p:nvPr/>
          </p:nvSpPr>
          <p:spPr>
            <a:xfrm>
              <a:off x="242547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34"/>
            <p:cNvSpPr/>
            <p:nvPr/>
          </p:nvSpPr>
          <p:spPr>
            <a:xfrm>
              <a:off x="2424949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34"/>
            <p:cNvSpPr/>
            <p:nvPr/>
          </p:nvSpPr>
          <p:spPr>
            <a:xfrm>
              <a:off x="242547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34"/>
            <p:cNvSpPr/>
            <p:nvPr/>
          </p:nvSpPr>
          <p:spPr>
            <a:xfrm>
              <a:off x="2424949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34"/>
            <p:cNvSpPr/>
            <p:nvPr/>
          </p:nvSpPr>
          <p:spPr>
            <a:xfrm>
              <a:off x="2424949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34"/>
            <p:cNvSpPr/>
            <p:nvPr/>
          </p:nvSpPr>
          <p:spPr>
            <a:xfrm>
              <a:off x="242547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34"/>
            <p:cNvSpPr/>
            <p:nvPr/>
          </p:nvSpPr>
          <p:spPr>
            <a:xfrm>
              <a:off x="2371184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34"/>
            <p:cNvSpPr/>
            <p:nvPr/>
          </p:nvSpPr>
          <p:spPr>
            <a:xfrm>
              <a:off x="237174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34"/>
            <p:cNvSpPr/>
            <p:nvPr/>
          </p:nvSpPr>
          <p:spPr>
            <a:xfrm>
              <a:off x="2371184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34"/>
            <p:cNvSpPr/>
            <p:nvPr/>
          </p:nvSpPr>
          <p:spPr>
            <a:xfrm>
              <a:off x="237174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34"/>
            <p:cNvSpPr/>
            <p:nvPr/>
          </p:nvSpPr>
          <p:spPr>
            <a:xfrm>
              <a:off x="237118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34"/>
            <p:cNvSpPr/>
            <p:nvPr/>
          </p:nvSpPr>
          <p:spPr>
            <a:xfrm>
              <a:off x="237118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34"/>
            <p:cNvSpPr/>
            <p:nvPr/>
          </p:nvSpPr>
          <p:spPr>
            <a:xfrm>
              <a:off x="237174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34"/>
            <p:cNvSpPr/>
            <p:nvPr/>
          </p:nvSpPr>
          <p:spPr>
            <a:xfrm>
              <a:off x="237118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34"/>
            <p:cNvSpPr/>
            <p:nvPr/>
          </p:nvSpPr>
          <p:spPr>
            <a:xfrm>
              <a:off x="237174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34"/>
            <p:cNvSpPr/>
            <p:nvPr/>
          </p:nvSpPr>
          <p:spPr>
            <a:xfrm>
              <a:off x="237118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34"/>
            <p:cNvSpPr/>
            <p:nvPr/>
          </p:nvSpPr>
          <p:spPr>
            <a:xfrm>
              <a:off x="237174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34"/>
            <p:cNvSpPr/>
            <p:nvPr/>
          </p:nvSpPr>
          <p:spPr>
            <a:xfrm>
              <a:off x="237118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34"/>
            <p:cNvSpPr/>
            <p:nvPr/>
          </p:nvSpPr>
          <p:spPr>
            <a:xfrm>
              <a:off x="237174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34"/>
            <p:cNvSpPr/>
            <p:nvPr/>
          </p:nvSpPr>
          <p:spPr>
            <a:xfrm>
              <a:off x="237118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34"/>
            <p:cNvSpPr/>
            <p:nvPr/>
          </p:nvSpPr>
          <p:spPr>
            <a:xfrm>
              <a:off x="237174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34"/>
            <p:cNvSpPr/>
            <p:nvPr/>
          </p:nvSpPr>
          <p:spPr>
            <a:xfrm>
              <a:off x="2371184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34"/>
            <p:cNvSpPr/>
            <p:nvPr/>
          </p:nvSpPr>
          <p:spPr>
            <a:xfrm>
              <a:off x="237174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34"/>
            <p:cNvSpPr/>
            <p:nvPr/>
          </p:nvSpPr>
          <p:spPr>
            <a:xfrm>
              <a:off x="2371184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34"/>
            <p:cNvSpPr/>
            <p:nvPr/>
          </p:nvSpPr>
          <p:spPr>
            <a:xfrm>
              <a:off x="2371184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34"/>
            <p:cNvSpPr/>
            <p:nvPr/>
          </p:nvSpPr>
          <p:spPr>
            <a:xfrm>
              <a:off x="237174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34"/>
            <p:cNvSpPr/>
            <p:nvPr/>
          </p:nvSpPr>
          <p:spPr>
            <a:xfrm>
              <a:off x="231751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34"/>
            <p:cNvSpPr/>
            <p:nvPr/>
          </p:nvSpPr>
          <p:spPr>
            <a:xfrm>
              <a:off x="231804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34"/>
            <p:cNvSpPr/>
            <p:nvPr/>
          </p:nvSpPr>
          <p:spPr>
            <a:xfrm>
              <a:off x="231751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34"/>
            <p:cNvSpPr/>
            <p:nvPr/>
          </p:nvSpPr>
          <p:spPr>
            <a:xfrm>
              <a:off x="231804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34"/>
            <p:cNvSpPr/>
            <p:nvPr/>
          </p:nvSpPr>
          <p:spPr>
            <a:xfrm>
              <a:off x="231751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34"/>
            <p:cNvSpPr/>
            <p:nvPr/>
          </p:nvSpPr>
          <p:spPr>
            <a:xfrm>
              <a:off x="231751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34"/>
            <p:cNvSpPr/>
            <p:nvPr/>
          </p:nvSpPr>
          <p:spPr>
            <a:xfrm>
              <a:off x="231804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34"/>
            <p:cNvSpPr/>
            <p:nvPr/>
          </p:nvSpPr>
          <p:spPr>
            <a:xfrm>
              <a:off x="231751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34"/>
            <p:cNvSpPr/>
            <p:nvPr/>
          </p:nvSpPr>
          <p:spPr>
            <a:xfrm>
              <a:off x="231804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34"/>
            <p:cNvSpPr/>
            <p:nvPr/>
          </p:nvSpPr>
          <p:spPr>
            <a:xfrm>
              <a:off x="231751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34"/>
            <p:cNvSpPr/>
            <p:nvPr/>
          </p:nvSpPr>
          <p:spPr>
            <a:xfrm>
              <a:off x="231804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34"/>
            <p:cNvSpPr/>
            <p:nvPr/>
          </p:nvSpPr>
          <p:spPr>
            <a:xfrm>
              <a:off x="231751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34"/>
            <p:cNvSpPr/>
            <p:nvPr/>
          </p:nvSpPr>
          <p:spPr>
            <a:xfrm>
              <a:off x="231804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34"/>
            <p:cNvSpPr/>
            <p:nvPr/>
          </p:nvSpPr>
          <p:spPr>
            <a:xfrm>
              <a:off x="231751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34"/>
            <p:cNvSpPr/>
            <p:nvPr/>
          </p:nvSpPr>
          <p:spPr>
            <a:xfrm>
              <a:off x="231804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34"/>
            <p:cNvSpPr/>
            <p:nvPr/>
          </p:nvSpPr>
          <p:spPr>
            <a:xfrm>
              <a:off x="231751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34"/>
            <p:cNvSpPr/>
            <p:nvPr/>
          </p:nvSpPr>
          <p:spPr>
            <a:xfrm>
              <a:off x="231804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34"/>
            <p:cNvSpPr/>
            <p:nvPr/>
          </p:nvSpPr>
          <p:spPr>
            <a:xfrm>
              <a:off x="231751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34"/>
            <p:cNvSpPr/>
            <p:nvPr/>
          </p:nvSpPr>
          <p:spPr>
            <a:xfrm>
              <a:off x="231751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34"/>
            <p:cNvSpPr/>
            <p:nvPr/>
          </p:nvSpPr>
          <p:spPr>
            <a:xfrm>
              <a:off x="231804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34"/>
            <p:cNvSpPr/>
            <p:nvPr/>
          </p:nvSpPr>
          <p:spPr>
            <a:xfrm>
              <a:off x="2263748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34"/>
            <p:cNvSpPr/>
            <p:nvPr/>
          </p:nvSpPr>
          <p:spPr>
            <a:xfrm>
              <a:off x="2264308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34"/>
            <p:cNvSpPr/>
            <p:nvPr/>
          </p:nvSpPr>
          <p:spPr>
            <a:xfrm>
              <a:off x="2263748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34"/>
            <p:cNvSpPr/>
            <p:nvPr/>
          </p:nvSpPr>
          <p:spPr>
            <a:xfrm>
              <a:off x="226430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34"/>
            <p:cNvSpPr/>
            <p:nvPr/>
          </p:nvSpPr>
          <p:spPr>
            <a:xfrm>
              <a:off x="2263748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34"/>
            <p:cNvSpPr/>
            <p:nvPr/>
          </p:nvSpPr>
          <p:spPr>
            <a:xfrm>
              <a:off x="2263748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34"/>
            <p:cNvSpPr/>
            <p:nvPr/>
          </p:nvSpPr>
          <p:spPr>
            <a:xfrm>
              <a:off x="226430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34"/>
            <p:cNvSpPr/>
            <p:nvPr/>
          </p:nvSpPr>
          <p:spPr>
            <a:xfrm>
              <a:off x="2263748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34"/>
            <p:cNvSpPr/>
            <p:nvPr/>
          </p:nvSpPr>
          <p:spPr>
            <a:xfrm>
              <a:off x="226430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34"/>
            <p:cNvSpPr/>
            <p:nvPr/>
          </p:nvSpPr>
          <p:spPr>
            <a:xfrm>
              <a:off x="2263748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34"/>
            <p:cNvSpPr/>
            <p:nvPr/>
          </p:nvSpPr>
          <p:spPr>
            <a:xfrm>
              <a:off x="226430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34"/>
            <p:cNvSpPr/>
            <p:nvPr/>
          </p:nvSpPr>
          <p:spPr>
            <a:xfrm>
              <a:off x="2263748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34"/>
            <p:cNvSpPr/>
            <p:nvPr/>
          </p:nvSpPr>
          <p:spPr>
            <a:xfrm>
              <a:off x="226430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34"/>
            <p:cNvSpPr/>
            <p:nvPr/>
          </p:nvSpPr>
          <p:spPr>
            <a:xfrm>
              <a:off x="2263748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34"/>
            <p:cNvSpPr/>
            <p:nvPr/>
          </p:nvSpPr>
          <p:spPr>
            <a:xfrm>
              <a:off x="226430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34"/>
            <p:cNvSpPr/>
            <p:nvPr/>
          </p:nvSpPr>
          <p:spPr>
            <a:xfrm>
              <a:off x="2263748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34"/>
            <p:cNvSpPr/>
            <p:nvPr/>
          </p:nvSpPr>
          <p:spPr>
            <a:xfrm>
              <a:off x="226430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34"/>
            <p:cNvSpPr/>
            <p:nvPr/>
          </p:nvSpPr>
          <p:spPr>
            <a:xfrm>
              <a:off x="2263748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34"/>
            <p:cNvSpPr/>
            <p:nvPr/>
          </p:nvSpPr>
          <p:spPr>
            <a:xfrm>
              <a:off x="2263748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34"/>
            <p:cNvSpPr/>
            <p:nvPr/>
          </p:nvSpPr>
          <p:spPr>
            <a:xfrm>
              <a:off x="2264308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34"/>
            <p:cNvSpPr/>
            <p:nvPr/>
          </p:nvSpPr>
          <p:spPr>
            <a:xfrm>
              <a:off x="221007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34"/>
            <p:cNvSpPr/>
            <p:nvPr/>
          </p:nvSpPr>
          <p:spPr>
            <a:xfrm>
              <a:off x="221062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34"/>
            <p:cNvSpPr/>
            <p:nvPr/>
          </p:nvSpPr>
          <p:spPr>
            <a:xfrm>
              <a:off x="221007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34"/>
            <p:cNvSpPr/>
            <p:nvPr/>
          </p:nvSpPr>
          <p:spPr>
            <a:xfrm>
              <a:off x="2210621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34"/>
            <p:cNvSpPr/>
            <p:nvPr/>
          </p:nvSpPr>
          <p:spPr>
            <a:xfrm>
              <a:off x="221007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34"/>
            <p:cNvSpPr/>
            <p:nvPr/>
          </p:nvSpPr>
          <p:spPr>
            <a:xfrm>
              <a:off x="221007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34"/>
            <p:cNvSpPr/>
            <p:nvPr/>
          </p:nvSpPr>
          <p:spPr>
            <a:xfrm>
              <a:off x="221062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34"/>
            <p:cNvSpPr/>
            <p:nvPr/>
          </p:nvSpPr>
          <p:spPr>
            <a:xfrm>
              <a:off x="221007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34"/>
            <p:cNvSpPr/>
            <p:nvPr/>
          </p:nvSpPr>
          <p:spPr>
            <a:xfrm>
              <a:off x="221062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34"/>
            <p:cNvSpPr/>
            <p:nvPr/>
          </p:nvSpPr>
          <p:spPr>
            <a:xfrm>
              <a:off x="221007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34"/>
            <p:cNvSpPr/>
            <p:nvPr/>
          </p:nvSpPr>
          <p:spPr>
            <a:xfrm>
              <a:off x="2210621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34"/>
            <p:cNvSpPr/>
            <p:nvPr/>
          </p:nvSpPr>
          <p:spPr>
            <a:xfrm>
              <a:off x="221007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34"/>
            <p:cNvSpPr/>
            <p:nvPr/>
          </p:nvSpPr>
          <p:spPr>
            <a:xfrm>
              <a:off x="221062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34"/>
            <p:cNvSpPr/>
            <p:nvPr/>
          </p:nvSpPr>
          <p:spPr>
            <a:xfrm>
              <a:off x="221007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34"/>
            <p:cNvSpPr/>
            <p:nvPr/>
          </p:nvSpPr>
          <p:spPr>
            <a:xfrm>
              <a:off x="221062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34"/>
            <p:cNvSpPr/>
            <p:nvPr/>
          </p:nvSpPr>
          <p:spPr>
            <a:xfrm>
              <a:off x="221007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34"/>
            <p:cNvSpPr/>
            <p:nvPr/>
          </p:nvSpPr>
          <p:spPr>
            <a:xfrm>
              <a:off x="221062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34"/>
            <p:cNvSpPr/>
            <p:nvPr/>
          </p:nvSpPr>
          <p:spPr>
            <a:xfrm>
              <a:off x="221007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34"/>
            <p:cNvSpPr/>
            <p:nvPr/>
          </p:nvSpPr>
          <p:spPr>
            <a:xfrm>
              <a:off x="221007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34"/>
            <p:cNvSpPr/>
            <p:nvPr/>
          </p:nvSpPr>
          <p:spPr>
            <a:xfrm>
              <a:off x="221062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34"/>
            <p:cNvSpPr/>
            <p:nvPr/>
          </p:nvSpPr>
          <p:spPr>
            <a:xfrm>
              <a:off x="215634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34"/>
            <p:cNvSpPr/>
            <p:nvPr/>
          </p:nvSpPr>
          <p:spPr>
            <a:xfrm>
              <a:off x="2156872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34"/>
            <p:cNvSpPr/>
            <p:nvPr/>
          </p:nvSpPr>
          <p:spPr>
            <a:xfrm>
              <a:off x="215634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34"/>
            <p:cNvSpPr/>
            <p:nvPr/>
          </p:nvSpPr>
          <p:spPr>
            <a:xfrm>
              <a:off x="2156872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34"/>
            <p:cNvSpPr/>
            <p:nvPr/>
          </p:nvSpPr>
          <p:spPr>
            <a:xfrm>
              <a:off x="215634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34"/>
            <p:cNvSpPr/>
            <p:nvPr/>
          </p:nvSpPr>
          <p:spPr>
            <a:xfrm>
              <a:off x="2156872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34"/>
            <p:cNvSpPr/>
            <p:nvPr/>
          </p:nvSpPr>
          <p:spPr>
            <a:xfrm>
              <a:off x="215634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34"/>
            <p:cNvSpPr/>
            <p:nvPr/>
          </p:nvSpPr>
          <p:spPr>
            <a:xfrm>
              <a:off x="215634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34"/>
            <p:cNvSpPr/>
            <p:nvPr/>
          </p:nvSpPr>
          <p:spPr>
            <a:xfrm>
              <a:off x="215634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34"/>
            <p:cNvSpPr/>
            <p:nvPr/>
          </p:nvSpPr>
          <p:spPr>
            <a:xfrm>
              <a:off x="215634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34"/>
            <p:cNvSpPr/>
            <p:nvPr/>
          </p:nvSpPr>
          <p:spPr>
            <a:xfrm>
              <a:off x="215634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34"/>
            <p:cNvSpPr/>
            <p:nvPr/>
          </p:nvSpPr>
          <p:spPr>
            <a:xfrm>
              <a:off x="215634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34"/>
            <p:cNvSpPr/>
            <p:nvPr/>
          </p:nvSpPr>
          <p:spPr>
            <a:xfrm>
              <a:off x="215634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34"/>
            <p:cNvSpPr/>
            <p:nvPr/>
          </p:nvSpPr>
          <p:spPr>
            <a:xfrm>
              <a:off x="2156872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34"/>
            <p:cNvSpPr/>
            <p:nvPr/>
          </p:nvSpPr>
          <p:spPr>
            <a:xfrm>
              <a:off x="215634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34"/>
            <p:cNvSpPr/>
            <p:nvPr/>
          </p:nvSpPr>
          <p:spPr>
            <a:xfrm>
              <a:off x="2156872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34"/>
            <p:cNvSpPr/>
            <p:nvPr/>
          </p:nvSpPr>
          <p:spPr>
            <a:xfrm>
              <a:off x="210259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34"/>
            <p:cNvSpPr/>
            <p:nvPr/>
          </p:nvSpPr>
          <p:spPr>
            <a:xfrm>
              <a:off x="210259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34"/>
            <p:cNvSpPr/>
            <p:nvPr/>
          </p:nvSpPr>
          <p:spPr>
            <a:xfrm>
              <a:off x="210313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34"/>
            <p:cNvSpPr/>
            <p:nvPr/>
          </p:nvSpPr>
          <p:spPr>
            <a:xfrm>
              <a:off x="210259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34"/>
            <p:cNvSpPr/>
            <p:nvPr/>
          </p:nvSpPr>
          <p:spPr>
            <a:xfrm>
              <a:off x="2103138" y="308890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34"/>
            <p:cNvSpPr/>
            <p:nvPr/>
          </p:nvSpPr>
          <p:spPr>
            <a:xfrm>
              <a:off x="210259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34"/>
            <p:cNvSpPr/>
            <p:nvPr/>
          </p:nvSpPr>
          <p:spPr>
            <a:xfrm>
              <a:off x="210313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34"/>
            <p:cNvSpPr/>
            <p:nvPr/>
          </p:nvSpPr>
          <p:spPr>
            <a:xfrm>
              <a:off x="210259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34"/>
            <p:cNvSpPr/>
            <p:nvPr/>
          </p:nvSpPr>
          <p:spPr>
            <a:xfrm>
              <a:off x="210313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34"/>
            <p:cNvSpPr/>
            <p:nvPr/>
          </p:nvSpPr>
          <p:spPr>
            <a:xfrm>
              <a:off x="210259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34"/>
            <p:cNvSpPr/>
            <p:nvPr/>
          </p:nvSpPr>
          <p:spPr>
            <a:xfrm>
              <a:off x="210313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34"/>
            <p:cNvSpPr/>
            <p:nvPr/>
          </p:nvSpPr>
          <p:spPr>
            <a:xfrm>
              <a:off x="210259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34"/>
            <p:cNvSpPr/>
            <p:nvPr/>
          </p:nvSpPr>
          <p:spPr>
            <a:xfrm>
              <a:off x="210313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34"/>
            <p:cNvSpPr/>
            <p:nvPr/>
          </p:nvSpPr>
          <p:spPr>
            <a:xfrm>
              <a:off x="210259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34"/>
            <p:cNvSpPr/>
            <p:nvPr/>
          </p:nvSpPr>
          <p:spPr>
            <a:xfrm>
              <a:off x="210313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34"/>
            <p:cNvSpPr/>
            <p:nvPr/>
          </p:nvSpPr>
          <p:spPr>
            <a:xfrm>
              <a:off x="210259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34"/>
            <p:cNvSpPr/>
            <p:nvPr/>
          </p:nvSpPr>
          <p:spPr>
            <a:xfrm>
              <a:off x="210313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34"/>
            <p:cNvSpPr/>
            <p:nvPr/>
          </p:nvSpPr>
          <p:spPr>
            <a:xfrm>
              <a:off x="210259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34"/>
            <p:cNvSpPr/>
            <p:nvPr/>
          </p:nvSpPr>
          <p:spPr>
            <a:xfrm>
              <a:off x="210313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34"/>
            <p:cNvSpPr/>
            <p:nvPr/>
          </p:nvSpPr>
          <p:spPr>
            <a:xfrm>
              <a:off x="210259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34"/>
            <p:cNvSpPr/>
            <p:nvPr/>
          </p:nvSpPr>
          <p:spPr>
            <a:xfrm>
              <a:off x="204890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34"/>
            <p:cNvSpPr/>
            <p:nvPr/>
          </p:nvSpPr>
          <p:spPr>
            <a:xfrm>
              <a:off x="204945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34"/>
            <p:cNvSpPr/>
            <p:nvPr/>
          </p:nvSpPr>
          <p:spPr>
            <a:xfrm>
              <a:off x="204890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34"/>
            <p:cNvSpPr/>
            <p:nvPr/>
          </p:nvSpPr>
          <p:spPr>
            <a:xfrm>
              <a:off x="204890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34"/>
            <p:cNvSpPr/>
            <p:nvPr/>
          </p:nvSpPr>
          <p:spPr>
            <a:xfrm>
              <a:off x="2049451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34"/>
            <p:cNvSpPr/>
            <p:nvPr/>
          </p:nvSpPr>
          <p:spPr>
            <a:xfrm>
              <a:off x="204890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34"/>
            <p:cNvSpPr/>
            <p:nvPr/>
          </p:nvSpPr>
          <p:spPr>
            <a:xfrm>
              <a:off x="204945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34"/>
            <p:cNvSpPr/>
            <p:nvPr/>
          </p:nvSpPr>
          <p:spPr>
            <a:xfrm>
              <a:off x="204890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34"/>
            <p:cNvSpPr/>
            <p:nvPr/>
          </p:nvSpPr>
          <p:spPr>
            <a:xfrm>
              <a:off x="204945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34"/>
            <p:cNvSpPr/>
            <p:nvPr/>
          </p:nvSpPr>
          <p:spPr>
            <a:xfrm>
              <a:off x="204890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34"/>
            <p:cNvSpPr/>
            <p:nvPr/>
          </p:nvSpPr>
          <p:spPr>
            <a:xfrm>
              <a:off x="204890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34"/>
            <p:cNvSpPr/>
            <p:nvPr/>
          </p:nvSpPr>
          <p:spPr>
            <a:xfrm>
              <a:off x="204945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34"/>
            <p:cNvSpPr/>
            <p:nvPr/>
          </p:nvSpPr>
          <p:spPr>
            <a:xfrm>
              <a:off x="204890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34"/>
            <p:cNvSpPr/>
            <p:nvPr/>
          </p:nvSpPr>
          <p:spPr>
            <a:xfrm>
              <a:off x="204945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34"/>
            <p:cNvSpPr/>
            <p:nvPr/>
          </p:nvSpPr>
          <p:spPr>
            <a:xfrm>
              <a:off x="204890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34"/>
            <p:cNvSpPr/>
            <p:nvPr/>
          </p:nvSpPr>
          <p:spPr>
            <a:xfrm>
              <a:off x="204945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34"/>
            <p:cNvSpPr/>
            <p:nvPr/>
          </p:nvSpPr>
          <p:spPr>
            <a:xfrm>
              <a:off x="204890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34"/>
            <p:cNvSpPr/>
            <p:nvPr/>
          </p:nvSpPr>
          <p:spPr>
            <a:xfrm>
              <a:off x="204890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34"/>
            <p:cNvSpPr/>
            <p:nvPr/>
          </p:nvSpPr>
          <p:spPr>
            <a:xfrm>
              <a:off x="204945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34"/>
            <p:cNvSpPr/>
            <p:nvPr/>
          </p:nvSpPr>
          <p:spPr>
            <a:xfrm>
              <a:off x="1995157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34"/>
            <p:cNvSpPr/>
            <p:nvPr/>
          </p:nvSpPr>
          <p:spPr>
            <a:xfrm>
              <a:off x="199571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34"/>
            <p:cNvSpPr/>
            <p:nvPr/>
          </p:nvSpPr>
          <p:spPr>
            <a:xfrm>
              <a:off x="1995157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34"/>
            <p:cNvSpPr/>
            <p:nvPr/>
          </p:nvSpPr>
          <p:spPr>
            <a:xfrm>
              <a:off x="199571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34"/>
            <p:cNvSpPr/>
            <p:nvPr/>
          </p:nvSpPr>
          <p:spPr>
            <a:xfrm>
              <a:off x="1995157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34"/>
            <p:cNvSpPr/>
            <p:nvPr/>
          </p:nvSpPr>
          <p:spPr>
            <a:xfrm>
              <a:off x="1995157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34"/>
            <p:cNvSpPr/>
            <p:nvPr/>
          </p:nvSpPr>
          <p:spPr>
            <a:xfrm>
              <a:off x="1995157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34"/>
            <p:cNvSpPr/>
            <p:nvPr/>
          </p:nvSpPr>
          <p:spPr>
            <a:xfrm>
              <a:off x="1995157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34"/>
            <p:cNvSpPr/>
            <p:nvPr/>
          </p:nvSpPr>
          <p:spPr>
            <a:xfrm>
              <a:off x="199571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34"/>
            <p:cNvSpPr/>
            <p:nvPr/>
          </p:nvSpPr>
          <p:spPr>
            <a:xfrm>
              <a:off x="1995157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34"/>
            <p:cNvSpPr/>
            <p:nvPr/>
          </p:nvSpPr>
          <p:spPr>
            <a:xfrm>
              <a:off x="1995157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34"/>
            <p:cNvSpPr/>
            <p:nvPr/>
          </p:nvSpPr>
          <p:spPr>
            <a:xfrm>
              <a:off x="199571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34"/>
            <p:cNvSpPr/>
            <p:nvPr/>
          </p:nvSpPr>
          <p:spPr>
            <a:xfrm>
              <a:off x="1995157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34"/>
            <p:cNvSpPr/>
            <p:nvPr/>
          </p:nvSpPr>
          <p:spPr>
            <a:xfrm>
              <a:off x="194142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34"/>
            <p:cNvSpPr/>
            <p:nvPr/>
          </p:nvSpPr>
          <p:spPr>
            <a:xfrm>
              <a:off x="1941953" y="314264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34"/>
            <p:cNvSpPr/>
            <p:nvPr/>
          </p:nvSpPr>
          <p:spPr>
            <a:xfrm>
              <a:off x="194142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34"/>
            <p:cNvSpPr/>
            <p:nvPr/>
          </p:nvSpPr>
          <p:spPr>
            <a:xfrm>
              <a:off x="194195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34"/>
            <p:cNvSpPr/>
            <p:nvPr/>
          </p:nvSpPr>
          <p:spPr>
            <a:xfrm>
              <a:off x="194142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34"/>
            <p:cNvSpPr/>
            <p:nvPr/>
          </p:nvSpPr>
          <p:spPr>
            <a:xfrm>
              <a:off x="194195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34"/>
            <p:cNvSpPr/>
            <p:nvPr/>
          </p:nvSpPr>
          <p:spPr>
            <a:xfrm>
              <a:off x="194142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34"/>
            <p:cNvSpPr/>
            <p:nvPr/>
          </p:nvSpPr>
          <p:spPr>
            <a:xfrm>
              <a:off x="194142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34"/>
            <p:cNvSpPr/>
            <p:nvPr/>
          </p:nvSpPr>
          <p:spPr>
            <a:xfrm>
              <a:off x="194195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34"/>
            <p:cNvSpPr/>
            <p:nvPr/>
          </p:nvSpPr>
          <p:spPr>
            <a:xfrm>
              <a:off x="194142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34"/>
            <p:cNvSpPr/>
            <p:nvPr/>
          </p:nvSpPr>
          <p:spPr>
            <a:xfrm>
              <a:off x="194195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34"/>
            <p:cNvSpPr/>
            <p:nvPr/>
          </p:nvSpPr>
          <p:spPr>
            <a:xfrm>
              <a:off x="194142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34"/>
            <p:cNvSpPr/>
            <p:nvPr/>
          </p:nvSpPr>
          <p:spPr>
            <a:xfrm>
              <a:off x="194142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34"/>
            <p:cNvSpPr/>
            <p:nvPr/>
          </p:nvSpPr>
          <p:spPr>
            <a:xfrm>
              <a:off x="1941953" y="2712857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34"/>
            <p:cNvSpPr/>
            <p:nvPr/>
          </p:nvSpPr>
          <p:spPr>
            <a:xfrm>
              <a:off x="194142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34"/>
            <p:cNvSpPr/>
            <p:nvPr/>
          </p:nvSpPr>
          <p:spPr>
            <a:xfrm>
              <a:off x="1887752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34"/>
            <p:cNvSpPr/>
            <p:nvPr/>
          </p:nvSpPr>
          <p:spPr>
            <a:xfrm>
              <a:off x="1887752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34"/>
            <p:cNvSpPr/>
            <p:nvPr/>
          </p:nvSpPr>
          <p:spPr>
            <a:xfrm>
              <a:off x="1888281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1"/>
                  </a:moveTo>
                  <a:lnTo>
                    <a:pt x="0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34"/>
            <p:cNvSpPr/>
            <p:nvPr/>
          </p:nvSpPr>
          <p:spPr>
            <a:xfrm>
              <a:off x="1887752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34"/>
            <p:cNvSpPr/>
            <p:nvPr/>
          </p:nvSpPr>
          <p:spPr>
            <a:xfrm>
              <a:off x="1888281" y="2981479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34"/>
            <p:cNvSpPr/>
            <p:nvPr/>
          </p:nvSpPr>
          <p:spPr>
            <a:xfrm>
              <a:off x="1887752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34"/>
            <p:cNvSpPr/>
            <p:nvPr/>
          </p:nvSpPr>
          <p:spPr>
            <a:xfrm>
              <a:off x="1888281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34"/>
            <p:cNvSpPr/>
            <p:nvPr/>
          </p:nvSpPr>
          <p:spPr>
            <a:xfrm>
              <a:off x="1887752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34"/>
            <p:cNvSpPr/>
            <p:nvPr/>
          </p:nvSpPr>
          <p:spPr>
            <a:xfrm>
              <a:off x="1888281" y="287405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34"/>
            <p:cNvSpPr/>
            <p:nvPr/>
          </p:nvSpPr>
          <p:spPr>
            <a:xfrm>
              <a:off x="1887752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34"/>
            <p:cNvSpPr/>
            <p:nvPr/>
          </p:nvSpPr>
          <p:spPr>
            <a:xfrm>
              <a:off x="1888281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34"/>
            <p:cNvSpPr/>
            <p:nvPr/>
          </p:nvSpPr>
          <p:spPr>
            <a:xfrm>
              <a:off x="1887752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34"/>
            <p:cNvSpPr/>
            <p:nvPr/>
          </p:nvSpPr>
          <p:spPr>
            <a:xfrm>
              <a:off x="1887752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44" name="Google Shape;8144;p34"/>
            <p:cNvGrpSpPr/>
            <p:nvPr/>
          </p:nvGrpSpPr>
          <p:grpSpPr>
            <a:xfrm>
              <a:off x="1833987" y="2604860"/>
              <a:ext cx="1182999" cy="699504"/>
              <a:chOff x="1833987" y="2604860"/>
              <a:chExt cx="1182999" cy="699504"/>
            </a:xfrm>
          </p:grpSpPr>
          <p:sp>
            <p:nvSpPr>
              <p:cNvPr id="8145" name="Google Shape;8145;p34"/>
              <p:cNvSpPr/>
              <p:nvPr/>
            </p:nvSpPr>
            <p:spPr>
              <a:xfrm>
                <a:off x="2962178" y="3088355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6" name="Google Shape;8146;p34"/>
              <p:cNvSpPr/>
              <p:nvPr/>
            </p:nvSpPr>
            <p:spPr>
              <a:xfrm>
                <a:off x="296273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7" name="Google Shape;8147;p34"/>
              <p:cNvSpPr/>
              <p:nvPr/>
            </p:nvSpPr>
            <p:spPr>
              <a:xfrm>
                <a:off x="2962178" y="3034684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8" name="Google Shape;8148;p34"/>
              <p:cNvSpPr/>
              <p:nvPr/>
            </p:nvSpPr>
            <p:spPr>
              <a:xfrm>
                <a:off x="2962738" y="303521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9" name="Google Shape;8149;p34"/>
              <p:cNvSpPr/>
              <p:nvPr/>
            </p:nvSpPr>
            <p:spPr>
              <a:xfrm>
                <a:off x="2962178" y="2980919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0" name="Google Shape;8150;p34"/>
              <p:cNvSpPr/>
              <p:nvPr/>
            </p:nvSpPr>
            <p:spPr>
              <a:xfrm>
                <a:off x="296273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1" name="Google Shape;8151;p34"/>
              <p:cNvSpPr/>
              <p:nvPr/>
            </p:nvSpPr>
            <p:spPr>
              <a:xfrm>
                <a:off x="2962178" y="292718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2" name="Google Shape;8152;p34"/>
              <p:cNvSpPr/>
              <p:nvPr/>
            </p:nvSpPr>
            <p:spPr>
              <a:xfrm>
                <a:off x="2962738" y="292773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3" name="Google Shape;8153;p34"/>
              <p:cNvSpPr/>
              <p:nvPr/>
            </p:nvSpPr>
            <p:spPr>
              <a:xfrm>
                <a:off x="2962178" y="287349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4" name="Google Shape;8154;p34"/>
              <p:cNvSpPr/>
              <p:nvPr/>
            </p:nvSpPr>
            <p:spPr>
              <a:xfrm>
                <a:off x="296273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5" name="Google Shape;8155;p34"/>
              <p:cNvSpPr/>
              <p:nvPr/>
            </p:nvSpPr>
            <p:spPr>
              <a:xfrm>
                <a:off x="2962178" y="281976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6" name="Google Shape;8156;p34"/>
              <p:cNvSpPr/>
              <p:nvPr/>
            </p:nvSpPr>
            <p:spPr>
              <a:xfrm>
                <a:off x="2962738" y="282029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7" name="Google Shape;8157;p34"/>
              <p:cNvSpPr/>
              <p:nvPr/>
            </p:nvSpPr>
            <p:spPr>
              <a:xfrm>
                <a:off x="2962178" y="276601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8" name="Google Shape;8158;p34"/>
              <p:cNvSpPr/>
              <p:nvPr/>
            </p:nvSpPr>
            <p:spPr>
              <a:xfrm>
                <a:off x="296273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9" name="Google Shape;8159;p34"/>
              <p:cNvSpPr/>
              <p:nvPr/>
            </p:nvSpPr>
            <p:spPr>
              <a:xfrm>
                <a:off x="2908444" y="314212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0" name="Google Shape;8160;p34"/>
              <p:cNvSpPr/>
              <p:nvPr/>
            </p:nvSpPr>
            <p:spPr>
              <a:xfrm>
                <a:off x="2908973" y="314264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1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1" name="Google Shape;8161;p34"/>
              <p:cNvSpPr/>
              <p:nvPr/>
            </p:nvSpPr>
            <p:spPr>
              <a:xfrm>
                <a:off x="290897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2" name="Google Shape;8162;p34"/>
              <p:cNvSpPr/>
              <p:nvPr/>
            </p:nvSpPr>
            <p:spPr>
              <a:xfrm>
                <a:off x="2908444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3" name="Google Shape;8163;p34"/>
              <p:cNvSpPr/>
              <p:nvPr/>
            </p:nvSpPr>
            <p:spPr>
              <a:xfrm>
                <a:off x="290897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4" name="Google Shape;8164;p34"/>
              <p:cNvSpPr/>
              <p:nvPr/>
            </p:nvSpPr>
            <p:spPr>
              <a:xfrm>
                <a:off x="2908444" y="2712328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5" name="Google Shape;8165;p34"/>
              <p:cNvSpPr/>
              <p:nvPr/>
            </p:nvSpPr>
            <p:spPr>
              <a:xfrm>
                <a:off x="2908973" y="2712857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6" name="Google Shape;8166;p34"/>
              <p:cNvSpPr/>
              <p:nvPr/>
            </p:nvSpPr>
            <p:spPr>
              <a:xfrm>
                <a:off x="2854710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7" name="Google Shape;8167;p34"/>
              <p:cNvSpPr/>
              <p:nvPr/>
            </p:nvSpPr>
            <p:spPr>
              <a:xfrm>
                <a:off x="2855240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8" name="Google Shape;8168;p34"/>
              <p:cNvSpPr/>
              <p:nvPr/>
            </p:nvSpPr>
            <p:spPr>
              <a:xfrm>
                <a:off x="2855240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9" name="Google Shape;8169;p34"/>
              <p:cNvSpPr/>
              <p:nvPr/>
            </p:nvSpPr>
            <p:spPr>
              <a:xfrm>
                <a:off x="2855240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34"/>
              <p:cNvSpPr/>
              <p:nvPr/>
            </p:nvSpPr>
            <p:spPr>
              <a:xfrm>
                <a:off x="2855240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1" name="Google Shape;8171;p34"/>
              <p:cNvSpPr/>
              <p:nvPr/>
            </p:nvSpPr>
            <p:spPr>
              <a:xfrm>
                <a:off x="2854710" y="265859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2" name="Google Shape;8172;p34"/>
              <p:cNvSpPr/>
              <p:nvPr/>
            </p:nvSpPr>
            <p:spPr>
              <a:xfrm>
                <a:off x="2855240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3" name="Google Shape;8173;p34"/>
              <p:cNvSpPr/>
              <p:nvPr/>
            </p:nvSpPr>
            <p:spPr>
              <a:xfrm>
                <a:off x="2801007" y="319579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4" name="Google Shape;8174;p34"/>
              <p:cNvSpPr/>
              <p:nvPr/>
            </p:nvSpPr>
            <p:spPr>
              <a:xfrm>
                <a:off x="2801568" y="3196321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5" name="Google Shape;8175;p34"/>
              <p:cNvSpPr/>
              <p:nvPr/>
            </p:nvSpPr>
            <p:spPr>
              <a:xfrm>
                <a:off x="280156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6" name="Google Shape;8176;p34"/>
              <p:cNvSpPr/>
              <p:nvPr/>
            </p:nvSpPr>
            <p:spPr>
              <a:xfrm>
                <a:off x="280156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7" name="Google Shape;8177;p34"/>
              <p:cNvSpPr/>
              <p:nvPr/>
            </p:nvSpPr>
            <p:spPr>
              <a:xfrm>
                <a:off x="280156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8" name="Google Shape;8178;p34"/>
              <p:cNvSpPr/>
              <p:nvPr/>
            </p:nvSpPr>
            <p:spPr>
              <a:xfrm>
                <a:off x="280156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9" name="Google Shape;8179;p34"/>
              <p:cNvSpPr/>
              <p:nvPr/>
            </p:nvSpPr>
            <p:spPr>
              <a:xfrm>
                <a:off x="2801007" y="265859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0" name="Google Shape;8180;p34"/>
              <p:cNvSpPr/>
              <p:nvPr/>
            </p:nvSpPr>
            <p:spPr>
              <a:xfrm>
                <a:off x="2801568" y="265912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1" name="Google Shape;8181;p34"/>
              <p:cNvSpPr/>
              <p:nvPr/>
            </p:nvSpPr>
            <p:spPr>
              <a:xfrm>
                <a:off x="274727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2" name="Google Shape;8182;p34"/>
              <p:cNvSpPr/>
              <p:nvPr/>
            </p:nvSpPr>
            <p:spPr>
              <a:xfrm>
                <a:off x="274781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3" name="Google Shape;8183;p34"/>
              <p:cNvSpPr/>
              <p:nvPr/>
            </p:nvSpPr>
            <p:spPr>
              <a:xfrm>
                <a:off x="2747819" y="314264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4" name="Google Shape;8184;p34"/>
              <p:cNvSpPr/>
              <p:nvPr/>
            </p:nvSpPr>
            <p:spPr>
              <a:xfrm>
                <a:off x="2747819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5" name="Google Shape;8185;p34"/>
              <p:cNvSpPr/>
              <p:nvPr/>
            </p:nvSpPr>
            <p:spPr>
              <a:xfrm>
                <a:off x="2747819" y="2712857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6" name="Google Shape;8186;p34"/>
              <p:cNvSpPr/>
              <p:nvPr/>
            </p:nvSpPr>
            <p:spPr>
              <a:xfrm>
                <a:off x="274727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7" name="Google Shape;8187;p34"/>
              <p:cNvSpPr/>
              <p:nvPr/>
            </p:nvSpPr>
            <p:spPr>
              <a:xfrm>
                <a:off x="274781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8" name="Google Shape;8188;p34"/>
              <p:cNvSpPr/>
              <p:nvPr/>
            </p:nvSpPr>
            <p:spPr>
              <a:xfrm>
                <a:off x="2693540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9" name="Google Shape;8189;p34"/>
              <p:cNvSpPr/>
              <p:nvPr/>
            </p:nvSpPr>
            <p:spPr>
              <a:xfrm>
                <a:off x="269406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0" name="Google Shape;8190;p34"/>
              <p:cNvSpPr/>
              <p:nvPr/>
            </p:nvSpPr>
            <p:spPr>
              <a:xfrm>
                <a:off x="2694069" y="3196321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1" name="Google Shape;8191;p34"/>
              <p:cNvSpPr/>
              <p:nvPr/>
            </p:nvSpPr>
            <p:spPr>
              <a:xfrm>
                <a:off x="2694069" y="265912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2" name="Google Shape;8192;p34"/>
              <p:cNvSpPr/>
              <p:nvPr/>
            </p:nvSpPr>
            <p:spPr>
              <a:xfrm>
                <a:off x="2693540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3" name="Google Shape;8193;p34"/>
              <p:cNvSpPr/>
              <p:nvPr/>
            </p:nvSpPr>
            <p:spPr>
              <a:xfrm>
                <a:off x="269406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4" name="Google Shape;8194;p34"/>
              <p:cNvSpPr/>
              <p:nvPr/>
            </p:nvSpPr>
            <p:spPr>
              <a:xfrm>
                <a:off x="263985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5" name="Google Shape;8195;p34"/>
              <p:cNvSpPr/>
              <p:nvPr/>
            </p:nvSpPr>
            <p:spPr>
              <a:xfrm>
                <a:off x="2640382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6" name="Google Shape;8196;p34"/>
              <p:cNvSpPr/>
              <p:nvPr/>
            </p:nvSpPr>
            <p:spPr>
              <a:xfrm>
                <a:off x="2640382" y="303521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7" name="Google Shape;8197;p34"/>
              <p:cNvSpPr/>
              <p:nvPr/>
            </p:nvSpPr>
            <p:spPr>
              <a:xfrm>
                <a:off x="2640382" y="2981479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8" name="Google Shape;8198;p34"/>
              <p:cNvSpPr/>
              <p:nvPr/>
            </p:nvSpPr>
            <p:spPr>
              <a:xfrm>
                <a:off x="2640382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9" name="Google Shape;8199;p34"/>
              <p:cNvSpPr/>
              <p:nvPr/>
            </p:nvSpPr>
            <p:spPr>
              <a:xfrm>
                <a:off x="2640382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0" name="Google Shape;8200;p34"/>
              <p:cNvSpPr/>
              <p:nvPr/>
            </p:nvSpPr>
            <p:spPr>
              <a:xfrm>
                <a:off x="2640382" y="282029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1" name="Google Shape;8201;p34"/>
              <p:cNvSpPr/>
              <p:nvPr/>
            </p:nvSpPr>
            <p:spPr>
              <a:xfrm>
                <a:off x="2640382" y="276656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2" name="Google Shape;8202;p34"/>
              <p:cNvSpPr/>
              <p:nvPr/>
            </p:nvSpPr>
            <p:spPr>
              <a:xfrm>
                <a:off x="263985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3" name="Google Shape;8203;p34"/>
              <p:cNvSpPr/>
              <p:nvPr/>
            </p:nvSpPr>
            <p:spPr>
              <a:xfrm>
                <a:off x="2640382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4" name="Google Shape;8204;p34"/>
              <p:cNvSpPr/>
              <p:nvPr/>
            </p:nvSpPr>
            <p:spPr>
              <a:xfrm>
                <a:off x="258610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5" name="Google Shape;8205;p34"/>
              <p:cNvSpPr/>
              <p:nvPr/>
            </p:nvSpPr>
            <p:spPr>
              <a:xfrm>
                <a:off x="258664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6" name="Google Shape;8206;p34"/>
              <p:cNvSpPr/>
              <p:nvPr/>
            </p:nvSpPr>
            <p:spPr>
              <a:xfrm>
                <a:off x="258664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7" name="Google Shape;8207;p34"/>
              <p:cNvSpPr/>
              <p:nvPr/>
            </p:nvSpPr>
            <p:spPr>
              <a:xfrm>
                <a:off x="258664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8" name="Google Shape;8208;p34"/>
              <p:cNvSpPr/>
              <p:nvPr/>
            </p:nvSpPr>
            <p:spPr>
              <a:xfrm>
                <a:off x="258610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9" name="Google Shape;8209;p34"/>
              <p:cNvSpPr/>
              <p:nvPr/>
            </p:nvSpPr>
            <p:spPr>
              <a:xfrm>
                <a:off x="258664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0" name="Google Shape;8210;p34"/>
              <p:cNvSpPr/>
              <p:nvPr/>
            </p:nvSpPr>
            <p:spPr>
              <a:xfrm>
                <a:off x="2532370" y="3249541"/>
                <a:ext cx="54824" cy="54824"/>
              </a:xfrm>
              <a:custGeom>
                <a:rect b="b" l="l" r="r" t="t"/>
                <a:pathLst>
                  <a:path extrusionOk="0" h="3520" w="3520">
                    <a:moveTo>
                      <a:pt x="1" y="1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1" name="Google Shape;8211;p34"/>
              <p:cNvSpPr/>
              <p:nvPr/>
            </p:nvSpPr>
            <p:spPr>
              <a:xfrm>
                <a:off x="253291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2" name="Google Shape;8212;p34"/>
              <p:cNvSpPr/>
              <p:nvPr/>
            </p:nvSpPr>
            <p:spPr>
              <a:xfrm>
                <a:off x="253291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3" name="Google Shape;8213;p34"/>
              <p:cNvSpPr/>
              <p:nvPr/>
            </p:nvSpPr>
            <p:spPr>
              <a:xfrm>
                <a:off x="253291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4" name="Google Shape;8214;p34"/>
              <p:cNvSpPr/>
              <p:nvPr/>
            </p:nvSpPr>
            <p:spPr>
              <a:xfrm>
                <a:off x="2532370" y="2604860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5" name="Google Shape;8215;p34"/>
              <p:cNvSpPr/>
              <p:nvPr/>
            </p:nvSpPr>
            <p:spPr>
              <a:xfrm>
                <a:off x="253291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6" name="Google Shape;8216;p34"/>
              <p:cNvSpPr/>
              <p:nvPr/>
            </p:nvSpPr>
            <p:spPr>
              <a:xfrm>
                <a:off x="247868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7" name="Google Shape;8217;p34"/>
              <p:cNvSpPr/>
              <p:nvPr/>
            </p:nvSpPr>
            <p:spPr>
              <a:xfrm>
                <a:off x="247921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8" name="Google Shape;8218;p34"/>
              <p:cNvSpPr/>
              <p:nvPr/>
            </p:nvSpPr>
            <p:spPr>
              <a:xfrm>
                <a:off x="247921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9" name="Google Shape;8219;p34"/>
              <p:cNvSpPr/>
              <p:nvPr/>
            </p:nvSpPr>
            <p:spPr>
              <a:xfrm>
                <a:off x="247921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0" name="Google Shape;8220;p34"/>
              <p:cNvSpPr/>
              <p:nvPr/>
            </p:nvSpPr>
            <p:spPr>
              <a:xfrm>
                <a:off x="247868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1" name="Google Shape;8221;p34"/>
              <p:cNvSpPr/>
              <p:nvPr/>
            </p:nvSpPr>
            <p:spPr>
              <a:xfrm>
                <a:off x="247921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2" name="Google Shape;8222;p34"/>
              <p:cNvSpPr/>
              <p:nvPr/>
            </p:nvSpPr>
            <p:spPr>
              <a:xfrm>
                <a:off x="2424949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3" name="Google Shape;8223;p34"/>
              <p:cNvSpPr/>
              <p:nvPr/>
            </p:nvSpPr>
            <p:spPr>
              <a:xfrm>
                <a:off x="242547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4" name="Google Shape;8224;p34"/>
              <p:cNvSpPr/>
              <p:nvPr/>
            </p:nvSpPr>
            <p:spPr>
              <a:xfrm>
                <a:off x="242547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5" name="Google Shape;8225;p34"/>
              <p:cNvSpPr/>
              <p:nvPr/>
            </p:nvSpPr>
            <p:spPr>
              <a:xfrm>
                <a:off x="242547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6" name="Google Shape;8226;p34"/>
              <p:cNvSpPr/>
              <p:nvPr/>
            </p:nvSpPr>
            <p:spPr>
              <a:xfrm>
                <a:off x="2424949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7" name="Google Shape;8227;p34"/>
              <p:cNvSpPr/>
              <p:nvPr/>
            </p:nvSpPr>
            <p:spPr>
              <a:xfrm>
                <a:off x="242547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8" name="Google Shape;8228;p34"/>
              <p:cNvSpPr/>
              <p:nvPr/>
            </p:nvSpPr>
            <p:spPr>
              <a:xfrm>
                <a:off x="2371184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9" name="Google Shape;8229;p34"/>
              <p:cNvSpPr/>
              <p:nvPr/>
            </p:nvSpPr>
            <p:spPr>
              <a:xfrm>
                <a:off x="237174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0" name="Google Shape;8230;p34"/>
              <p:cNvSpPr/>
              <p:nvPr/>
            </p:nvSpPr>
            <p:spPr>
              <a:xfrm>
                <a:off x="237174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1" name="Google Shape;8231;p34"/>
              <p:cNvSpPr/>
              <p:nvPr/>
            </p:nvSpPr>
            <p:spPr>
              <a:xfrm>
                <a:off x="237174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2" name="Google Shape;8232;p34"/>
              <p:cNvSpPr/>
              <p:nvPr/>
            </p:nvSpPr>
            <p:spPr>
              <a:xfrm>
                <a:off x="2371184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3" name="Google Shape;8233;p34"/>
              <p:cNvSpPr/>
              <p:nvPr/>
            </p:nvSpPr>
            <p:spPr>
              <a:xfrm>
                <a:off x="237174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4" name="Google Shape;8234;p34"/>
              <p:cNvSpPr/>
              <p:nvPr/>
            </p:nvSpPr>
            <p:spPr>
              <a:xfrm>
                <a:off x="231751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5" name="Google Shape;8235;p34"/>
              <p:cNvSpPr/>
              <p:nvPr/>
            </p:nvSpPr>
            <p:spPr>
              <a:xfrm>
                <a:off x="231804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6" name="Google Shape;8236;p34"/>
              <p:cNvSpPr/>
              <p:nvPr/>
            </p:nvSpPr>
            <p:spPr>
              <a:xfrm>
                <a:off x="231804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7" name="Google Shape;8237;p34"/>
              <p:cNvSpPr/>
              <p:nvPr/>
            </p:nvSpPr>
            <p:spPr>
              <a:xfrm>
                <a:off x="231804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8" name="Google Shape;8238;p34"/>
              <p:cNvSpPr/>
              <p:nvPr/>
            </p:nvSpPr>
            <p:spPr>
              <a:xfrm>
                <a:off x="231751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9" name="Google Shape;8239;p34"/>
              <p:cNvSpPr/>
              <p:nvPr/>
            </p:nvSpPr>
            <p:spPr>
              <a:xfrm>
                <a:off x="231804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0" name="Google Shape;8240;p34"/>
              <p:cNvSpPr/>
              <p:nvPr/>
            </p:nvSpPr>
            <p:spPr>
              <a:xfrm>
                <a:off x="2263748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1" name="Google Shape;8241;p34"/>
              <p:cNvSpPr/>
              <p:nvPr/>
            </p:nvSpPr>
            <p:spPr>
              <a:xfrm>
                <a:off x="226430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2" name="Google Shape;8242;p34"/>
              <p:cNvSpPr/>
              <p:nvPr/>
            </p:nvSpPr>
            <p:spPr>
              <a:xfrm>
                <a:off x="226430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3" name="Google Shape;8243;p34"/>
              <p:cNvSpPr/>
              <p:nvPr/>
            </p:nvSpPr>
            <p:spPr>
              <a:xfrm>
                <a:off x="2264308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34"/>
              <p:cNvSpPr/>
              <p:nvPr/>
            </p:nvSpPr>
            <p:spPr>
              <a:xfrm>
                <a:off x="2263748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5" name="Google Shape;8245;p34"/>
              <p:cNvSpPr/>
              <p:nvPr/>
            </p:nvSpPr>
            <p:spPr>
              <a:xfrm>
                <a:off x="226430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6" name="Google Shape;8246;p34"/>
              <p:cNvSpPr/>
              <p:nvPr/>
            </p:nvSpPr>
            <p:spPr>
              <a:xfrm>
                <a:off x="221007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7" name="Google Shape;8247;p34"/>
              <p:cNvSpPr/>
              <p:nvPr/>
            </p:nvSpPr>
            <p:spPr>
              <a:xfrm>
                <a:off x="221062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8" name="Google Shape;8248;p34"/>
              <p:cNvSpPr/>
              <p:nvPr/>
            </p:nvSpPr>
            <p:spPr>
              <a:xfrm>
                <a:off x="2210621" y="308890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9" name="Google Shape;8249;p34"/>
              <p:cNvSpPr/>
              <p:nvPr/>
            </p:nvSpPr>
            <p:spPr>
              <a:xfrm>
                <a:off x="221062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0" name="Google Shape;8250;p34"/>
              <p:cNvSpPr/>
              <p:nvPr/>
            </p:nvSpPr>
            <p:spPr>
              <a:xfrm>
                <a:off x="221007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1" name="Google Shape;8251;p34"/>
              <p:cNvSpPr/>
              <p:nvPr/>
            </p:nvSpPr>
            <p:spPr>
              <a:xfrm>
                <a:off x="221062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2" name="Google Shape;8252;p34"/>
              <p:cNvSpPr/>
              <p:nvPr/>
            </p:nvSpPr>
            <p:spPr>
              <a:xfrm>
                <a:off x="215634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3" name="Google Shape;8253;p34"/>
              <p:cNvSpPr/>
              <p:nvPr/>
            </p:nvSpPr>
            <p:spPr>
              <a:xfrm>
                <a:off x="2156872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4" name="Google Shape;8254;p34"/>
              <p:cNvSpPr/>
              <p:nvPr/>
            </p:nvSpPr>
            <p:spPr>
              <a:xfrm>
                <a:off x="2156872" y="303521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5" name="Google Shape;8255;p34"/>
              <p:cNvSpPr/>
              <p:nvPr/>
            </p:nvSpPr>
            <p:spPr>
              <a:xfrm>
                <a:off x="2156872" y="298147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6" name="Google Shape;8256;p34"/>
              <p:cNvSpPr/>
              <p:nvPr/>
            </p:nvSpPr>
            <p:spPr>
              <a:xfrm>
                <a:off x="2156872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7" name="Google Shape;8257;p34"/>
              <p:cNvSpPr/>
              <p:nvPr/>
            </p:nvSpPr>
            <p:spPr>
              <a:xfrm>
                <a:off x="2156872" y="287405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8" name="Google Shape;8258;p34"/>
              <p:cNvSpPr/>
              <p:nvPr/>
            </p:nvSpPr>
            <p:spPr>
              <a:xfrm>
                <a:off x="2156872" y="282029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9" name="Google Shape;8259;p34"/>
              <p:cNvSpPr/>
              <p:nvPr/>
            </p:nvSpPr>
            <p:spPr>
              <a:xfrm>
                <a:off x="2156872" y="276656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0" name="Google Shape;8260;p34"/>
              <p:cNvSpPr/>
              <p:nvPr/>
            </p:nvSpPr>
            <p:spPr>
              <a:xfrm>
                <a:off x="215634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1" name="Google Shape;8261;p34"/>
              <p:cNvSpPr/>
              <p:nvPr/>
            </p:nvSpPr>
            <p:spPr>
              <a:xfrm>
                <a:off x="2156872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2" name="Google Shape;8262;p34"/>
              <p:cNvSpPr/>
              <p:nvPr/>
            </p:nvSpPr>
            <p:spPr>
              <a:xfrm>
                <a:off x="210259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3" name="Google Shape;8263;p34"/>
              <p:cNvSpPr/>
              <p:nvPr/>
            </p:nvSpPr>
            <p:spPr>
              <a:xfrm>
                <a:off x="210313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4" name="Google Shape;8264;p34"/>
              <p:cNvSpPr/>
              <p:nvPr/>
            </p:nvSpPr>
            <p:spPr>
              <a:xfrm>
                <a:off x="210313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5" name="Google Shape;8265;p34"/>
              <p:cNvSpPr/>
              <p:nvPr/>
            </p:nvSpPr>
            <p:spPr>
              <a:xfrm>
                <a:off x="210313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6" name="Google Shape;8266;p34"/>
              <p:cNvSpPr/>
              <p:nvPr/>
            </p:nvSpPr>
            <p:spPr>
              <a:xfrm>
                <a:off x="210259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7" name="Google Shape;8267;p34"/>
              <p:cNvSpPr/>
              <p:nvPr/>
            </p:nvSpPr>
            <p:spPr>
              <a:xfrm>
                <a:off x="210313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8" name="Google Shape;8268;p34"/>
              <p:cNvSpPr/>
              <p:nvPr/>
            </p:nvSpPr>
            <p:spPr>
              <a:xfrm>
                <a:off x="204890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9" name="Google Shape;8269;p34"/>
              <p:cNvSpPr/>
              <p:nvPr/>
            </p:nvSpPr>
            <p:spPr>
              <a:xfrm>
                <a:off x="204945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0" name="Google Shape;8270;p34"/>
              <p:cNvSpPr/>
              <p:nvPr/>
            </p:nvSpPr>
            <p:spPr>
              <a:xfrm>
                <a:off x="2049451" y="314264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1" name="Google Shape;8271;p34"/>
              <p:cNvSpPr/>
              <p:nvPr/>
            </p:nvSpPr>
            <p:spPr>
              <a:xfrm>
                <a:off x="2049451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2" name="Google Shape;8272;p34"/>
              <p:cNvSpPr/>
              <p:nvPr/>
            </p:nvSpPr>
            <p:spPr>
              <a:xfrm>
                <a:off x="204945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3" name="Google Shape;8273;p34"/>
              <p:cNvSpPr/>
              <p:nvPr/>
            </p:nvSpPr>
            <p:spPr>
              <a:xfrm>
                <a:off x="204890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4" name="Google Shape;8274;p34"/>
              <p:cNvSpPr/>
              <p:nvPr/>
            </p:nvSpPr>
            <p:spPr>
              <a:xfrm>
                <a:off x="204945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5" name="Google Shape;8275;p34"/>
              <p:cNvSpPr/>
              <p:nvPr/>
            </p:nvSpPr>
            <p:spPr>
              <a:xfrm>
                <a:off x="1995157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6" name="Google Shape;8276;p34"/>
              <p:cNvSpPr/>
              <p:nvPr/>
            </p:nvSpPr>
            <p:spPr>
              <a:xfrm>
                <a:off x="199571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7" name="Google Shape;8277;p34"/>
              <p:cNvSpPr/>
              <p:nvPr/>
            </p:nvSpPr>
            <p:spPr>
              <a:xfrm>
                <a:off x="199515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8" name="Google Shape;8278;p34"/>
              <p:cNvSpPr/>
              <p:nvPr/>
            </p:nvSpPr>
            <p:spPr>
              <a:xfrm>
                <a:off x="199571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9" name="Google Shape;8279;p34"/>
              <p:cNvSpPr/>
              <p:nvPr/>
            </p:nvSpPr>
            <p:spPr>
              <a:xfrm>
                <a:off x="199571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0" name="Google Shape;8280;p34"/>
              <p:cNvSpPr/>
              <p:nvPr/>
            </p:nvSpPr>
            <p:spPr>
              <a:xfrm>
                <a:off x="199571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1" name="Google Shape;8281;p34"/>
              <p:cNvSpPr/>
              <p:nvPr/>
            </p:nvSpPr>
            <p:spPr>
              <a:xfrm>
                <a:off x="199571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2" name="Google Shape;8282;p34"/>
              <p:cNvSpPr/>
              <p:nvPr/>
            </p:nvSpPr>
            <p:spPr>
              <a:xfrm>
                <a:off x="199571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3" name="Google Shape;8283;p34"/>
              <p:cNvSpPr/>
              <p:nvPr/>
            </p:nvSpPr>
            <p:spPr>
              <a:xfrm>
                <a:off x="199571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4" name="Google Shape;8284;p34"/>
              <p:cNvSpPr/>
              <p:nvPr/>
            </p:nvSpPr>
            <p:spPr>
              <a:xfrm>
                <a:off x="1941423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5" name="Google Shape;8285;p34"/>
              <p:cNvSpPr/>
              <p:nvPr/>
            </p:nvSpPr>
            <p:spPr>
              <a:xfrm>
                <a:off x="1941953" y="3196321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6" name="Google Shape;8286;p34"/>
              <p:cNvSpPr/>
              <p:nvPr/>
            </p:nvSpPr>
            <p:spPr>
              <a:xfrm>
                <a:off x="1941423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7" name="Google Shape;8287;p34"/>
              <p:cNvSpPr/>
              <p:nvPr/>
            </p:nvSpPr>
            <p:spPr>
              <a:xfrm>
                <a:off x="194195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8" name="Google Shape;8288;p34"/>
              <p:cNvSpPr/>
              <p:nvPr/>
            </p:nvSpPr>
            <p:spPr>
              <a:xfrm>
                <a:off x="1941953" y="292773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9" name="Google Shape;8289;p34"/>
              <p:cNvSpPr/>
              <p:nvPr/>
            </p:nvSpPr>
            <p:spPr>
              <a:xfrm>
                <a:off x="194195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0" name="Google Shape;8290;p34"/>
              <p:cNvSpPr/>
              <p:nvPr/>
            </p:nvSpPr>
            <p:spPr>
              <a:xfrm>
                <a:off x="1941953" y="2659124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1" name="Google Shape;8291;p34"/>
              <p:cNvSpPr/>
              <p:nvPr/>
            </p:nvSpPr>
            <p:spPr>
              <a:xfrm>
                <a:off x="1888281" y="314264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2" name="Google Shape;8292;p34"/>
              <p:cNvSpPr/>
              <p:nvPr/>
            </p:nvSpPr>
            <p:spPr>
              <a:xfrm>
                <a:off x="1887752" y="3088355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3" name="Google Shape;8293;p34"/>
              <p:cNvSpPr/>
              <p:nvPr/>
            </p:nvSpPr>
            <p:spPr>
              <a:xfrm>
                <a:off x="1888281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4" name="Google Shape;8294;p34"/>
              <p:cNvSpPr/>
              <p:nvPr/>
            </p:nvSpPr>
            <p:spPr>
              <a:xfrm>
                <a:off x="1888281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5" name="Google Shape;8295;p34"/>
              <p:cNvSpPr/>
              <p:nvPr/>
            </p:nvSpPr>
            <p:spPr>
              <a:xfrm>
                <a:off x="1888281" y="2712857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6" name="Google Shape;8296;p34"/>
              <p:cNvSpPr/>
              <p:nvPr/>
            </p:nvSpPr>
            <p:spPr>
              <a:xfrm>
                <a:off x="183398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7" name="Google Shape;8297;p34"/>
              <p:cNvSpPr/>
              <p:nvPr/>
            </p:nvSpPr>
            <p:spPr>
              <a:xfrm>
                <a:off x="183454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8" name="Google Shape;8298;p34"/>
              <p:cNvSpPr/>
              <p:nvPr/>
            </p:nvSpPr>
            <p:spPr>
              <a:xfrm>
                <a:off x="1833987" y="3034684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9" name="Google Shape;8299;p34"/>
              <p:cNvSpPr/>
              <p:nvPr/>
            </p:nvSpPr>
            <p:spPr>
              <a:xfrm>
                <a:off x="1834548" y="303521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0" name="Google Shape;8300;p34"/>
              <p:cNvSpPr/>
              <p:nvPr/>
            </p:nvSpPr>
            <p:spPr>
              <a:xfrm>
                <a:off x="1833987" y="2980919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1" name="Google Shape;8301;p34"/>
              <p:cNvSpPr/>
              <p:nvPr/>
            </p:nvSpPr>
            <p:spPr>
              <a:xfrm>
                <a:off x="183454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2" name="Google Shape;8302;p34"/>
              <p:cNvSpPr/>
              <p:nvPr/>
            </p:nvSpPr>
            <p:spPr>
              <a:xfrm>
                <a:off x="1833987" y="292718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3" name="Google Shape;8303;p34"/>
              <p:cNvSpPr/>
              <p:nvPr/>
            </p:nvSpPr>
            <p:spPr>
              <a:xfrm>
                <a:off x="183454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4" name="Google Shape;8304;p34"/>
              <p:cNvSpPr/>
              <p:nvPr/>
            </p:nvSpPr>
            <p:spPr>
              <a:xfrm>
                <a:off x="1833987" y="287349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5" name="Google Shape;8305;p34"/>
              <p:cNvSpPr/>
              <p:nvPr/>
            </p:nvSpPr>
            <p:spPr>
              <a:xfrm>
                <a:off x="183454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6" name="Google Shape;8306;p34"/>
              <p:cNvSpPr/>
              <p:nvPr/>
            </p:nvSpPr>
            <p:spPr>
              <a:xfrm>
                <a:off x="1833987" y="281976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7" name="Google Shape;8307;p34"/>
              <p:cNvSpPr/>
              <p:nvPr/>
            </p:nvSpPr>
            <p:spPr>
              <a:xfrm>
                <a:off x="1834548" y="282029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8" name="Google Shape;8308;p34"/>
              <p:cNvSpPr/>
              <p:nvPr/>
            </p:nvSpPr>
            <p:spPr>
              <a:xfrm>
                <a:off x="1833987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9" name="Google Shape;8309;p34"/>
              <p:cNvSpPr/>
              <p:nvPr/>
            </p:nvSpPr>
            <p:spPr>
              <a:xfrm>
                <a:off x="183454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8310" name="Google Shape;83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8325" y="1487025"/>
            <a:ext cx="2207375" cy="13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14" name="Shape 8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5" name="Google Shape;8315;p35"/>
          <p:cNvSpPr txBox="1"/>
          <p:nvPr>
            <p:ph type="title"/>
          </p:nvPr>
        </p:nvSpPr>
        <p:spPr>
          <a:xfrm>
            <a:off x="354400" y="198875"/>
            <a:ext cx="85206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. </a:t>
            </a:r>
            <a:r>
              <a:rPr lang="en"/>
              <a:t>Retorna un df con la información de los títulos ganadores del premio "Game of the Year"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16" name="Google Shape;831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10286"/>
            <a:ext cx="8839200" cy="53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7" name="Google Shape;831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00" y="3221325"/>
            <a:ext cx="7821727" cy="5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8318" name="Google Shape;8318;p35"/>
          <p:cNvSpPr txBox="1"/>
          <p:nvPr>
            <p:ph idx="1" type="subTitle"/>
          </p:nvPr>
        </p:nvSpPr>
        <p:spPr>
          <a:xfrm>
            <a:off x="1357800" y="1134438"/>
            <a:ext cx="64284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En esta función se utiliza una lista con los títulos de los videojuegos ganadores del premio juego del año para así retornar todos sus datos respectivos.</a:t>
            </a:r>
            <a:endParaRPr sz="1800"/>
          </a:p>
        </p:txBody>
      </p:sp>
      <p:sp>
        <p:nvSpPr>
          <p:cNvPr id="8319" name="Google Shape;8319;p35"/>
          <p:cNvSpPr txBox="1"/>
          <p:nvPr>
            <p:ph idx="1" type="subTitle"/>
          </p:nvPr>
        </p:nvSpPr>
        <p:spPr>
          <a:xfrm>
            <a:off x="915125" y="4080575"/>
            <a:ext cx="52230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Podemos observar que la mayoría de los juegos que obtuvieron el premio de juego del año tienen en común que pertenecen al género de videojuegos de aventura</a:t>
            </a:r>
            <a:r>
              <a:rPr lang="en" sz="1800"/>
              <a:t>.</a:t>
            </a:r>
            <a:endParaRPr sz="1800"/>
          </a:p>
        </p:txBody>
      </p:sp>
      <p:pic>
        <p:nvPicPr>
          <p:cNvPr id="8320" name="Google Shape;832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3764" y="2213497"/>
            <a:ext cx="7016472" cy="16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